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1"/>
  </p:sldMasterIdLst>
  <p:notesMasterIdLst>
    <p:notesMasterId r:id="rId28"/>
  </p:notesMasterIdLst>
  <p:sldIdLst>
    <p:sldId id="256" r:id="rId2"/>
    <p:sldId id="300" r:id="rId3"/>
    <p:sldId id="259" r:id="rId4"/>
    <p:sldId id="260" r:id="rId5"/>
    <p:sldId id="261" r:id="rId6"/>
    <p:sldId id="301" r:id="rId7"/>
    <p:sldId id="302" r:id="rId8"/>
    <p:sldId id="310" r:id="rId9"/>
    <p:sldId id="303" r:id="rId10"/>
    <p:sldId id="304" r:id="rId11"/>
    <p:sldId id="305" r:id="rId12"/>
    <p:sldId id="315" r:id="rId13"/>
    <p:sldId id="314" r:id="rId14"/>
    <p:sldId id="316" r:id="rId15"/>
    <p:sldId id="308" r:id="rId16"/>
    <p:sldId id="317" r:id="rId17"/>
    <p:sldId id="312" r:id="rId18"/>
    <p:sldId id="318" r:id="rId19"/>
    <p:sldId id="319" r:id="rId20"/>
    <p:sldId id="320" r:id="rId21"/>
    <p:sldId id="309" r:id="rId22"/>
    <p:sldId id="313" r:id="rId23"/>
    <p:sldId id="321" r:id="rId24"/>
    <p:sldId id="322" r:id="rId25"/>
    <p:sldId id="311" r:id="rId26"/>
    <p:sldId id="271" r:id="rId27"/>
  </p:sldIdLst>
  <p:sldSz cx="9144000" cy="5143500" type="screen16x9"/>
  <p:notesSz cx="6858000" cy="9144000"/>
  <p:embeddedFontLst>
    <p:embeddedFont>
      <p:font typeface="Aldrich" panose="020B0604020202020204" charset="0"/>
      <p:regular r:id="rId29"/>
    </p:embeddedFont>
    <p:embeddedFont>
      <p:font typeface="Calibri" panose="020F0502020204030204" pitchFamily="34" charset="0"/>
      <p:regular r:id="rId30"/>
      <p:bold r:id="rId31"/>
      <p:italic r:id="rId32"/>
      <p:boldItalic r:id="rId33"/>
    </p:embeddedFont>
    <p:embeddedFont>
      <p:font typeface="Didact Gothic" panose="020B0604020202020204" charset="0"/>
      <p:regular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C64D8"/>
    <a:srgbClr val="00004D"/>
    <a:srgbClr val="FF952B"/>
    <a:srgbClr val="FFE5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49FE64F-C7E7-4EC2-B531-A829C9C9FAD7}">
  <a:tblStyle styleId="{549FE64F-C7E7-4EC2-B531-A829C9C9FAD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56727" autoAdjust="0"/>
  </p:normalViewPr>
  <p:slideViewPr>
    <p:cSldViewPr snapToGrid="0">
      <p:cViewPr varScale="1">
        <p:scale>
          <a:sx n="151" d="100"/>
          <a:sy n="151" d="100"/>
        </p:scale>
        <p:origin x="474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53de5052a6_0_5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53de5052a6_0_5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97921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ga745d1862b_0_4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8" name="Google Shape;1088;ga745d1862b_0_4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a71291a826_0_1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ga71291a826_0_1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9299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a745d1862b_0_8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" name="Google Shape;565;ga745d1862b_0_8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9fa85cf4fd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9fa85cf4fd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a745d1862b_0_4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2" name="Google Shape;682;ga745d1862b_0_4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a745d1862b_0_8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" name="Google Shape;565;ga745d1862b_0_8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039909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9291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a745d1862b_0_8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" name="Google Shape;565;ga745d1862b_0_8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71773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07379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2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255151" y="2785291"/>
            <a:ext cx="2526614" cy="874564"/>
            <a:chOff x="3457434" y="4469778"/>
            <a:chExt cx="1572451" cy="544289"/>
          </a:xfrm>
        </p:grpSpPr>
        <p:sp>
          <p:nvSpPr>
            <p:cNvPr id="10" name="Google Shape;10;p2"/>
            <p:cNvSpPr/>
            <p:nvPr/>
          </p:nvSpPr>
          <p:spPr>
            <a:xfrm>
              <a:off x="3457434" y="4667694"/>
              <a:ext cx="1467538" cy="346372"/>
            </a:xfrm>
            <a:custGeom>
              <a:avLst/>
              <a:gdLst/>
              <a:ahLst/>
              <a:cxnLst/>
              <a:rect l="l" t="t" r="r" b="b"/>
              <a:pathLst>
                <a:path w="60617" h="14307" extrusionOk="0">
                  <a:moveTo>
                    <a:pt x="7848" y="0"/>
                  </a:moveTo>
                  <a:cubicBezTo>
                    <a:pt x="3393" y="0"/>
                    <a:pt x="1" y="3229"/>
                    <a:pt x="1" y="7153"/>
                  </a:cubicBezTo>
                  <a:cubicBezTo>
                    <a:pt x="1" y="11077"/>
                    <a:pt x="3393" y="14306"/>
                    <a:pt x="7848" y="14306"/>
                  </a:cubicBezTo>
                  <a:lnTo>
                    <a:pt x="60617" y="14306"/>
                  </a:lnTo>
                  <a:lnTo>
                    <a:pt x="60617" y="0"/>
                  </a:ln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3531662" y="4713209"/>
              <a:ext cx="1393310" cy="255319"/>
            </a:xfrm>
            <a:custGeom>
              <a:avLst/>
              <a:gdLst/>
              <a:ahLst/>
              <a:cxnLst/>
              <a:rect l="l" t="t" r="r" b="b"/>
              <a:pathLst>
                <a:path w="57551" h="10546" extrusionOk="0">
                  <a:moveTo>
                    <a:pt x="7480" y="0"/>
                  </a:moveTo>
                  <a:cubicBezTo>
                    <a:pt x="3393" y="0"/>
                    <a:pt x="0" y="2371"/>
                    <a:pt x="0" y="5273"/>
                  </a:cubicBezTo>
                  <a:cubicBezTo>
                    <a:pt x="0" y="8175"/>
                    <a:pt x="3393" y="10546"/>
                    <a:pt x="7480" y="10546"/>
                  </a:cubicBezTo>
                  <a:lnTo>
                    <a:pt x="57551" y="10546"/>
                  </a:lnTo>
                  <a:lnTo>
                    <a:pt x="575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3531662" y="4750807"/>
              <a:ext cx="1422023" cy="24"/>
            </a:xfrm>
            <a:custGeom>
              <a:avLst/>
              <a:gdLst/>
              <a:ahLst/>
              <a:cxnLst/>
              <a:rect l="l" t="t" r="r" b="b"/>
              <a:pathLst>
                <a:path w="58737" h="1" extrusionOk="0">
                  <a:moveTo>
                    <a:pt x="0" y="1"/>
                  </a:moveTo>
                  <a:lnTo>
                    <a:pt x="5873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3598337" y="4741898"/>
              <a:ext cx="1422023" cy="16850"/>
            </a:xfrm>
            <a:custGeom>
              <a:avLst/>
              <a:gdLst/>
              <a:ahLst/>
              <a:cxnLst/>
              <a:rect l="l" t="t" r="r" b="b"/>
              <a:pathLst>
                <a:path w="58737" h="696" extrusionOk="0">
                  <a:moveTo>
                    <a:pt x="0" y="1"/>
                  </a:moveTo>
                  <a:lnTo>
                    <a:pt x="0" y="696"/>
                  </a:lnTo>
                  <a:lnTo>
                    <a:pt x="58736" y="696"/>
                  </a:lnTo>
                  <a:lnTo>
                    <a:pt x="587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3531662" y="4812156"/>
              <a:ext cx="1422023" cy="24"/>
            </a:xfrm>
            <a:custGeom>
              <a:avLst/>
              <a:gdLst/>
              <a:ahLst/>
              <a:cxnLst/>
              <a:rect l="l" t="t" r="r" b="b"/>
              <a:pathLst>
                <a:path w="58737" h="1" extrusionOk="0">
                  <a:moveTo>
                    <a:pt x="0" y="1"/>
                  </a:moveTo>
                  <a:lnTo>
                    <a:pt x="5873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3531662" y="4804239"/>
              <a:ext cx="1422023" cy="15858"/>
            </a:xfrm>
            <a:custGeom>
              <a:avLst/>
              <a:gdLst/>
              <a:ahLst/>
              <a:cxnLst/>
              <a:rect l="l" t="t" r="r" b="b"/>
              <a:pathLst>
                <a:path w="58737" h="655" extrusionOk="0">
                  <a:moveTo>
                    <a:pt x="0" y="1"/>
                  </a:moveTo>
                  <a:lnTo>
                    <a:pt x="0" y="655"/>
                  </a:lnTo>
                  <a:lnTo>
                    <a:pt x="58736" y="655"/>
                  </a:lnTo>
                  <a:lnTo>
                    <a:pt x="587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3531662" y="4869557"/>
              <a:ext cx="1422023" cy="24"/>
            </a:xfrm>
            <a:custGeom>
              <a:avLst/>
              <a:gdLst/>
              <a:ahLst/>
              <a:cxnLst/>
              <a:rect l="l" t="t" r="r" b="b"/>
              <a:pathLst>
                <a:path w="58737" h="1" extrusionOk="0">
                  <a:moveTo>
                    <a:pt x="0" y="0"/>
                  </a:moveTo>
                  <a:lnTo>
                    <a:pt x="5873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3531662" y="4861641"/>
              <a:ext cx="1422023" cy="16850"/>
            </a:xfrm>
            <a:custGeom>
              <a:avLst/>
              <a:gdLst/>
              <a:ahLst/>
              <a:cxnLst/>
              <a:rect l="l" t="t" r="r" b="b"/>
              <a:pathLst>
                <a:path w="58737" h="696" extrusionOk="0">
                  <a:moveTo>
                    <a:pt x="0" y="0"/>
                  </a:moveTo>
                  <a:lnTo>
                    <a:pt x="0" y="695"/>
                  </a:lnTo>
                  <a:lnTo>
                    <a:pt x="58736" y="695"/>
                  </a:lnTo>
                  <a:lnTo>
                    <a:pt x="5873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3531662" y="4931898"/>
              <a:ext cx="1422023" cy="24"/>
            </a:xfrm>
            <a:custGeom>
              <a:avLst/>
              <a:gdLst/>
              <a:ahLst/>
              <a:cxnLst/>
              <a:rect l="l" t="t" r="r" b="b"/>
              <a:pathLst>
                <a:path w="58737" h="1" extrusionOk="0">
                  <a:moveTo>
                    <a:pt x="0" y="0"/>
                  </a:moveTo>
                  <a:lnTo>
                    <a:pt x="5873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3607862" y="4923982"/>
              <a:ext cx="1422023" cy="15858"/>
            </a:xfrm>
            <a:custGeom>
              <a:avLst/>
              <a:gdLst/>
              <a:ahLst/>
              <a:cxnLst/>
              <a:rect l="l" t="t" r="r" b="b"/>
              <a:pathLst>
                <a:path w="58737" h="655" extrusionOk="0">
                  <a:moveTo>
                    <a:pt x="0" y="0"/>
                  </a:moveTo>
                  <a:lnTo>
                    <a:pt x="0" y="654"/>
                  </a:lnTo>
                  <a:lnTo>
                    <a:pt x="58736" y="654"/>
                  </a:lnTo>
                  <a:lnTo>
                    <a:pt x="5873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3457434" y="4469778"/>
              <a:ext cx="1467538" cy="197941"/>
            </a:xfrm>
            <a:custGeom>
              <a:avLst/>
              <a:gdLst/>
              <a:ahLst/>
              <a:cxnLst/>
              <a:rect l="l" t="t" r="r" b="b"/>
              <a:pathLst>
                <a:path w="60617" h="8176" extrusionOk="0">
                  <a:moveTo>
                    <a:pt x="7848" y="0"/>
                  </a:moveTo>
                  <a:cubicBezTo>
                    <a:pt x="3393" y="0"/>
                    <a:pt x="1" y="1881"/>
                    <a:pt x="1" y="4088"/>
                  </a:cubicBezTo>
                  <a:cubicBezTo>
                    <a:pt x="1" y="6295"/>
                    <a:pt x="3393" y="8175"/>
                    <a:pt x="7848" y="8175"/>
                  </a:cubicBezTo>
                  <a:lnTo>
                    <a:pt x="60617" y="8175"/>
                  </a:lnTo>
                  <a:lnTo>
                    <a:pt x="60617" y="0"/>
                  </a:lnTo>
                  <a:close/>
                </a:path>
              </a:pathLst>
            </a:custGeom>
            <a:solidFill>
              <a:schemeClr val="accent3"/>
            </a:solidFill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3531662" y="4494520"/>
              <a:ext cx="1393310" cy="144485"/>
            </a:xfrm>
            <a:custGeom>
              <a:avLst/>
              <a:gdLst/>
              <a:ahLst/>
              <a:cxnLst/>
              <a:rect l="l" t="t" r="r" b="b"/>
              <a:pathLst>
                <a:path w="57551" h="5968" extrusionOk="0">
                  <a:moveTo>
                    <a:pt x="7480" y="0"/>
                  </a:moveTo>
                  <a:cubicBezTo>
                    <a:pt x="3393" y="0"/>
                    <a:pt x="0" y="1390"/>
                    <a:pt x="0" y="3066"/>
                  </a:cubicBezTo>
                  <a:cubicBezTo>
                    <a:pt x="0" y="4782"/>
                    <a:pt x="3393" y="5968"/>
                    <a:pt x="7480" y="5968"/>
                  </a:cubicBezTo>
                  <a:lnTo>
                    <a:pt x="57551" y="5968"/>
                  </a:lnTo>
                  <a:lnTo>
                    <a:pt x="575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3531662" y="4515293"/>
              <a:ext cx="1422023" cy="24"/>
            </a:xfrm>
            <a:custGeom>
              <a:avLst/>
              <a:gdLst/>
              <a:ahLst/>
              <a:cxnLst/>
              <a:rect l="l" t="t" r="r" b="b"/>
              <a:pathLst>
                <a:path w="58737" h="1" extrusionOk="0">
                  <a:moveTo>
                    <a:pt x="0" y="1"/>
                  </a:moveTo>
                  <a:lnTo>
                    <a:pt x="5873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3607862" y="4507376"/>
              <a:ext cx="1422023" cy="15858"/>
            </a:xfrm>
            <a:custGeom>
              <a:avLst/>
              <a:gdLst/>
              <a:ahLst/>
              <a:cxnLst/>
              <a:rect l="l" t="t" r="r" b="b"/>
              <a:pathLst>
                <a:path w="58737" h="655" extrusionOk="0">
                  <a:moveTo>
                    <a:pt x="0" y="1"/>
                  </a:moveTo>
                  <a:lnTo>
                    <a:pt x="0" y="655"/>
                  </a:lnTo>
                  <a:lnTo>
                    <a:pt x="58736" y="655"/>
                  </a:lnTo>
                  <a:lnTo>
                    <a:pt x="587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3531662" y="4552891"/>
              <a:ext cx="1422023" cy="24"/>
            </a:xfrm>
            <a:custGeom>
              <a:avLst/>
              <a:gdLst/>
              <a:ahLst/>
              <a:cxnLst/>
              <a:rect l="l" t="t" r="r" b="b"/>
              <a:pathLst>
                <a:path w="58737" h="1" extrusionOk="0">
                  <a:moveTo>
                    <a:pt x="0" y="1"/>
                  </a:moveTo>
                  <a:lnTo>
                    <a:pt x="5873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3541187" y="4543981"/>
              <a:ext cx="1422023" cy="16850"/>
            </a:xfrm>
            <a:custGeom>
              <a:avLst/>
              <a:gdLst/>
              <a:ahLst/>
              <a:cxnLst/>
              <a:rect l="l" t="t" r="r" b="b"/>
              <a:pathLst>
                <a:path w="58737" h="696" extrusionOk="0">
                  <a:moveTo>
                    <a:pt x="0" y="1"/>
                  </a:moveTo>
                  <a:lnTo>
                    <a:pt x="0" y="696"/>
                  </a:lnTo>
                  <a:lnTo>
                    <a:pt x="58736" y="696"/>
                  </a:lnTo>
                  <a:lnTo>
                    <a:pt x="587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3531662" y="4585550"/>
              <a:ext cx="1422023" cy="24"/>
            </a:xfrm>
            <a:custGeom>
              <a:avLst/>
              <a:gdLst/>
              <a:ahLst/>
              <a:cxnLst/>
              <a:rect l="l" t="t" r="r" b="b"/>
              <a:pathLst>
                <a:path w="58737" h="1" extrusionOk="0">
                  <a:moveTo>
                    <a:pt x="0" y="1"/>
                  </a:moveTo>
                  <a:lnTo>
                    <a:pt x="5873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3531662" y="4618209"/>
              <a:ext cx="1422023" cy="24"/>
            </a:xfrm>
            <a:custGeom>
              <a:avLst/>
              <a:gdLst/>
              <a:ahLst/>
              <a:cxnLst/>
              <a:rect l="l" t="t" r="r" b="b"/>
              <a:pathLst>
                <a:path w="58737" h="1" extrusionOk="0">
                  <a:moveTo>
                    <a:pt x="0" y="0"/>
                  </a:moveTo>
                  <a:lnTo>
                    <a:pt x="5873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3607862" y="4610293"/>
              <a:ext cx="1422023" cy="16850"/>
            </a:xfrm>
            <a:custGeom>
              <a:avLst/>
              <a:gdLst/>
              <a:ahLst/>
              <a:cxnLst/>
              <a:rect l="l" t="t" r="r" b="b"/>
              <a:pathLst>
                <a:path w="58737" h="696" extrusionOk="0">
                  <a:moveTo>
                    <a:pt x="0" y="0"/>
                  </a:moveTo>
                  <a:lnTo>
                    <a:pt x="0" y="695"/>
                  </a:lnTo>
                  <a:lnTo>
                    <a:pt x="58736" y="695"/>
                  </a:lnTo>
                  <a:lnTo>
                    <a:pt x="5873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3541187" y="4577633"/>
              <a:ext cx="1422023" cy="15858"/>
            </a:xfrm>
            <a:custGeom>
              <a:avLst/>
              <a:gdLst/>
              <a:ahLst/>
              <a:cxnLst/>
              <a:rect l="l" t="t" r="r" b="b"/>
              <a:pathLst>
                <a:path w="58737" h="655" extrusionOk="0">
                  <a:moveTo>
                    <a:pt x="0" y="1"/>
                  </a:moveTo>
                  <a:lnTo>
                    <a:pt x="0" y="655"/>
                  </a:lnTo>
                  <a:lnTo>
                    <a:pt x="58736" y="655"/>
                  </a:lnTo>
                  <a:lnTo>
                    <a:pt x="587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02751" y="3680641"/>
            <a:ext cx="2526614" cy="874564"/>
            <a:chOff x="3457434" y="4469778"/>
            <a:chExt cx="1572451" cy="544289"/>
          </a:xfrm>
        </p:grpSpPr>
        <p:sp>
          <p:nvSpPr>
            <p:cNvPr id="31" name="Google Shape;31;p2"/>
            <p:cNvSpPr/>
            <p:nvPr/>
          </p:nvSpPr>
          <p:spPr>
            <a:xfrm>
              <a:off x="3457434" y="4667694"/>
              <a:ext cx="1467538" cy="346372"/>
            </a:xfrm>
            <a:custGeom>
              <a:avLst/>
              <a:gdLst/>
              <a:ahLst/>
              <a:cxnLst/>
              <a:rect l="l" t="t" r="r" b="b"/>
              <a:pathLst>
                <a:path w="60617" h="14307" extrusionOk="0">
                  <a:moveTo>
                    <a:pt x="7848" y="0"/>
                  </a:moveTo>
                  <a:cubicBezTo>
                    <a:pt x="3393" y="0"/>
                    <a:pt x="1" y="3229"/>
                    <a:pt x="1" y="7153"/>
                  </a:cubicBezTo>
                  <a:cubicBezTo>
                    <a:pt x="1" y="11077"/>
                    <a:pt x="3393" y="14306"/>
                    <a:pt x="7848" y="14306"/>
                  </a:cubicBezTo>
                  <a:lnTo>
                    <a:pt x="60617" y="14306"/>
                  </a:lnTo>
                  <a:lnTo>
                    <a:pt x="60617" y="0"/>
                  </a:lnTo>
                  <a:close/>
                </a:path>
              </a:pathLst>
            </a:custGeom>
            <a:solidFill>
              <a:schemeClr val="accent3"/>
            </a:solidFill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3531662" y="4713209"/>
              <a:ext cx="1393310" cy="255319"/>
            </a:xfrm>
            <a:custGeom>
              <a:avLst/>
              <a:gdLst/>
              <a:ahLst/>
              <a:cxnLst/>
              <a:rect l="l" t="t" r="r" b="b"/>
              <a:pathLst>
                <a:path w="57551" h="10546" extrusionOk="0">
                  <a:moveTo>
                    <a:pt x="7480" y="0"/>
                  </a:moveTo>
                  <a:cubicBezTo>
                    <a:pt x="3393" y="0"/>
                    <a:pt x="0" y="2371"/>
                    <a:pt x="0" y="5273"/>
                  </a:cubicBezTo>
                  <a:cubicBezTo>
                    <a:pt x="0" y="8175"/>
                    <a:pt x="3393" y="10546"/>
                    <a:pt x="7480" y="10546"/>
                  </a:cubicBezTo>
                  <a:lnTo>
                    <a:pt x="57551" y="10546"/>
                  </a:lnTo>
                  <a:lnTo>
                    <a:pt x="575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3531662" y="4750807"/>
              <a:ext cx="1422023" cy="24"/>
            </a:xfrm>
            <a:custGeom>
              <a:avLst/>
              <a:gdLst/>
              <a:ahLst/>
              <a:cxnLst/>
              <a:rect l="l" t="t" r="r" b="b"/>
              <a:pathLst>
                <a:path w="58737" h="1" extrusionOk="0">
                  <a:moveTo>
                    <a:pt x="0" y="1"/>
                  </a:moveTo>
                  <a:lnTo>
                    <a:pt x="5873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3598337" y="4741898"/>
              <a:ext cx="1422023" cy="16850"/>
            </a:xfrm>
            <a:custGeom>
              <a:avLst/>
              <a:gdLst/>
              <a:ahLst/>
              <a:cxnLst/>
              <a:rect l="l" t="t" r="r" b="b"/>
              <a:pathLst>
                <a:path w="58737" h="696" extrusionOk="0">
                  <a:moveTo>
                    <a:pt x="0" y="1"/>
                  </a:moveTo>
                  <a:lnTo>
                    <a:pt x="0" y="696"/>
                  </a:lnTo>
                  <a:lnTo>
                    <a:pt x="58736" y="696"/>
                  </a:lnTo>
                  <a:lnTo>
                    <a:pt x="587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3531662" y="4812156"/>
              <a:ext cx="1422023" cy="24"/>
            </a:xfrm>
            <a:custGeom>
              <a:avLst/>
              <a:gdLst/>
              <a:ahLst/>
              <a:cxnLst/>
              <a:rect l="l" t="t" r="r" b="b"/>
              <a:pathLst>
                <a:path w="58737" h="1" extrusionOk="0">
                  <a:moveTo>
                    <a:pt x="0" y="1"/>
                  </a:moveTo>
                  <a:lnTo>
                    <a:pt x="5873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3531662" y="4804239"/>
              <a:ext cx="1422023" cy="15858"/>
            </a:xfrm>
            <a:custGeom>
              <a:avLst/>
              <a:gdLst/>
              <a:ahLst/>
              <a:cxnLst/>
              <a:rect l="l" t="t" r="r" b="b"/>
              <a:pathLst>
                <a:path w="58737" h="655" extrusionOk="0">
                  <a:moveTo>
                    <a:pt x="0" y="1"/>
                  </a:moveTo>
                  <a:lnTo>
                    <a:pt x="0" y="655"/>
                  </a:lnTo>
                  <a:lnTo>
                    <a:pt x="58736" y="655"/>
                  </a:lnTo>
                  <a:lnTo>
                    <a:pt x="587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3531662" y="4869557"/>
              <a:ext cx="1422023" cy="24"/>
            </a:xfrm>
            <a:custGeom>
              <a:avLst/>
              <a:gdLst/>
              <a:ahLst/>
              <a:cxnLst/>
              <a:rect l="l" t="t" r="r" b="b"/>
              <a:pathLst>
                <a:path w="58737" h="1" extrusionOk="0">
                  <a:moveTo>
                    <a:pt x="0" y="0"/>
                  </a:moveTo>
                  <a:lnTo>
                    <a:pt x="5873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3531662" y="4861641"/>
              <a:ext cx="1422023" cy="16850"/>
            </a:xfrm>
            <a:custGeom>
              <a:avLst/>
              <a:gdLst/>
              <a:ahLst/>
              <a:cxnLst/>
              <a:rect l="l" t="t" r="r" b="b"/>
              <a:pathLst>
                <a:path w="58737" h="696" extrusionOk="0">
                  <a:moveTo>
                    <a:pt x="0" y="0"/>
                  </a:moveTo>
                  <a:lnTo>
                    <a:pt x="0" y="695"/>
                  </a:lnTo>
                  <a:lnTo>
                    <a:pt x="58736" y="695"/>
                  </a:lnTo>
                  <a:lnTo>
                    <a:pt x="5873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3531662" y="4931898"/>
              <a:ext cx="1422023" cy="24"/>
            </a:xfrm>
            <a:custGeom>
              <a:avLst/>
              <a:gdLst/>
              <a:ahLst/>
              <a:cxnLst/>
              <a:rect l="l" t="t" r="r" b="b"/>
              <a:pathLst>
                <a:path w="58737" h="1" extrusionOk="0">
                  <a:moveTo>
                    <a:pt x="0" y="0"/>
                  </a:moveTo>
                  <a:lnTo>
                    <a:pt x="5873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3607862" y="4923982"/>
              <a:ext cx="1422023" cy="15858"/>
            </a:xfrm>
            <a:custGeom>
              <a:avLst/>
              <a:gdLst/>
              <a:ahLst/>
              <a:cxnLst/>
              <a:rect l="l" t="t" r="r" b="b"/>
              <a:pathLst>
                <a:path w="58737" h="655" extrusionOk="0">
                  <a:moveTo>
                    <a:pt x="0" y="0"/>
                  </a:moveTo>
                  <a:lnTo>
                    <a:pt x="0" y="654"/>
                  </a:lnTo>
                  <a:lnTo>
                    <a:pt x="58736" y="654"/>
                  </a:lnTo>
                  <a:lnTo>
                    <a:pt x="5873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3457434" y="4469778"/>
              <a:ext cx="1467538" cy="197941"/>
            </a:xfrm>
            <a:custGeom>
              <a:avLst/>
              <a:gdLst/>
              <a:ahLst/>
              <a:cxnLst/>
              <a:rect l="l" t="t" r="r" b="b"/>
              <a:pathLst>
                <a:path w="60617" h="8176" extrusionOk="0">
                  <a:moveTo>
                    <a:pt x="7848" y="0"/>
                  </a:moveTo>
                  <a:cubicBezTo>
                    <a:pt x="3393" y="0"/>
                    <a:pt x="1" y="1881"/>
                    <a:pt x="1" y="4088"/>
                  </a:cubicBezTo>
                  <a:cubicBezTo>
                    <a:pt x="1" y="6295"/>
                    <a:pt x="3393" y="8175"/>
                    <a:pt x="7848" y="8175"/>
                  </a:cubicBezTo>
                  <a:lnTo>
                    <a:pt x="60617" y="8175"/>
                  </a:lnTo>
                  <a:lnTo>
                    <a:pt x="60617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3531662" y="4494520"/>
              <a:ext cx="1393310" cy="144485"/>
            </a:xfrm>
            <a:custGeom>
              <a:avLst/>
              <a:gdLst/>
              <a:ahLst/>
              <a:cxnLst/>
              <a:rect l="l" t="t" r="r" b="b"/>
              <a:pathLst>
                <a:path w="57551" h="5968" extrusionOk="0">
                  <a:moveTo>
                    <a:pt x="7480" y="0"/>
                  </a:moveTo>
                  <a:cubicBezTo>
                    <a:pt x="3393" y="0"/>
                    <a:pt x="0" y="1390"/>
                    <a:pt x="0" y="3066"/>
                  </a:cubicBezTo>
                  <a:cubicBezTo>
                    <a:pt x="0" y="4782"/>
                    <a:pt x="3393" y="5968"/>
                    <a:pt x="7480" y="5968"/>
                  </a:cubicBezTo>
                  <a:lnTo>
                    <a:pt x="57551" y="5968"/>
                  </a:lnTo>
                  <a:lnTo>
                    <a:pt x="575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3531662" y="4536065"/>
              <a:ext cx="477978" cy="102941"/>
            </a:xfrm>
            <a:custGeom>
              <a:avLst/>
              <a:gdLst/>
              <a:ahLst/>
              <a:cxnLst/>
              <a:rect l="l" t="t" r="r" b="b"/>
              <a:pathLst>
                <a:path w="19743" h="4252" extrusionOk="0">
                  <a:moveTo>
                    <a:pt x="859" y="1"/>
                  </a:moveTo>
                  <a:cubicBezTo>
                    <a:pt x="327" y="328"/>
                    <a:pt x="0" y="859"/>
                    <a:pt x="0" y="1350"/>
                  </a:cubicBezTo>
                  <a:cubicBezTo>
                    <a:pt x="0" y="3066"/>
                    <a:pt x="3393" y="4252"/>
                    <a:pt x="7480" y="4252"/>
                  </a:cubicBezTo>
                  <a:lnTo>
                    <a:pt x="19742" y="4252"/>
                  </a:lnTo>
                  <a:cubicBezTo>
                    <a:pt x="12753" y="3761"/>
                    <a:pt x="4946" y="2739"/>
                    <a:pt x="85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3531662" y="4515293"/>
              <a:ext cx="1422023" cy="24"/>
            </a:xfrm>
            <a:custGeom>
              <a:avLst/>
              <a:gdLst/>
              <a:ahLst/>
              <a:cxnLst/>
              <a:rect l="l" t="t" r="r" b="b"/>
              <a:pathLst>
                <a:path w="58737" h="1" extrusionOk="0">
                  <a:moveTo>
                    <a:pt x="0" y="1"/>
                  </a:moveTo>
                  <a:lnTo>
                    <a:pt x="5873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3607862" y="4507376"/>
              <a:ext cx="1422023" cy="15858"/>
            </a:xfrm>
            <a:custGeom>
              <a:avLst/>
              <a:gdLst/>
              <a:ahLst/>
              <a:cxnLst/>
              <a:rect l="l" t="t" r="r" b="b"/>
              <a:pathLst>
                <a:path w="58737" h="655" extrusionOk="0">
                  <a:moveTo>
                    <a:pt x="0" y="1"/>
                  </a:moveTo>
                  <a:lnTo>
                    <a:pt x="0" y="655"/>
                  </a:lnTo>
                  <a:lnTo>
                    <a:pt x="58736" y="655"/>
                  </a:lnTo>
                  <a:lnTo>
                    <a:pt x="587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3531662" y="4552891"/>
              <a:ext cx="1422023" cy="24"/>
            </a:xfrm>
            <a:custGeom>
              <a:avLst/>
              <a:gdLst/>
              <a:ahLst/>
              <a:cxnLst/>
              <a:rect l="l" t="t" r="r" b="b"/>
              <a:pathLst>
                <a:path w="58737" h="1" extrusionOk="0">
                  <a:moveTo>
                    <a:pt x="0" y="1"/>
                  </a:moveTo>
                  <a:lnTo>
                    <a:pt x="5873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3541187" y="4543981"/>
              <a:ext cx="1422023" cy="16850"/>
            </a:xfrm>
            <a:custGeom>
              <a:avLst/>
              <a:gdLst/>
              <a:ahLst/>
              <a:cxnLst/>
              <a:rect l="l" t="t" r="r" b="b"/>
              <a:pathLst>
                <a:path w="58737" h="696" extrusionOk="0">
                  <a:moveTo>
                    <a:pt x="0" y="1"/>
                  </a:moveTo>
                  <a:lnTo>
                    <a:pt x="0" y="696"/>
                  </a:lnTo>
                  <a:lnTo>
                    <a:pt x="58736" y="696"/>
                  </a:lnTo>
                  <a:lnTo>
                    <a:pt x="587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3531662" y="4585550"/>
              <a:ext cx="1422023" cy="24"/>
            </a:xfrm>
            <a:custGeom>
              <a:avLst/>
              <a:gdLst/>
              <a:ahLst/>
              <a:cxnLst/>
              <a:rect l="l" t="t" r="r" b="b"/>
              <a:pathLst>
                <a:path w="58737" h="1" extrusionOk="0">
                  <a:moveTo>
                    <a:pt x="0" y="1"/>
                  </a:moveTo>
                  <a:lnTo>
                    <a:pt x="5873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3531662" y="4618209"/>
              <a:ext cx="1422023" cy="24"/>
            </a:xfrm>
            <a:custGeom>
              <a:avLst/>
              <a:gdLst/>
              <a:ahLst/>
              <a:cxnLst/>
              <a:rect l="l" t="t" r="r" b="b"/>
              <a:pathLst>
                <a:path w="58737" h="1" extrusionOk="0">
                  <a:moveTo>
                    <a:pt x="0" y="0"/>
                  </a:moveTo>
                  <a:lnTo>
                    <a:pt x="5873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3607862" y="4610293"/>
              <a:ext cx="1422023" cy="16850"/>
            </a:xfrm>
            <a:custGeom>
              <a:avLst/>
              <a:gdLst/>
              <a:ahLst/>
              <a:cxnLst/>
              <a:rect l="l" t="t" r="r" b="b"/>
              <a:pathLst>
                <a:path w="58737" h="696" extrusionOk="0">
                  <a:moveTo>
                    <a:pt x="0" y="0"/>
                  </a:moveTo>
                  <a:lnTo>
                    <a:pt x="0" y="695"/>
                  </a:lnTo>
                  <a:lnTo>
                    <a:pt x="58736" y="695"/>
                  </a:lnTo>
                  <a:lnTo>
                    <a:pt x="5873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3541187" y="4577633"/>
              <a:ext cx="1422023" cy="15858"/>
            </a:xfrm>
            <a:custGeom>
              <a:avLst/>
              <a:gdLst/>
              <a:ahLst/>
              <a:cxnLst/>
              <a:rect l="l" t="t" r="r" b="b"/>
              <a:pathLst>
                <a:path w="58737" h="655" extrusionOk="0">
                  <a:moveTo>
                    <a:pt x="0" y="1"/>
                  </a:moveTo>
                  <a:lnTo>
                    <a:pt x="0" y="655"/>
                  </a:lnTo>
                  <a:lnTo>
                    <a:pt x="58736" y="655"/>
                  </a:lnTo>
                  <a:lnTo>
                    <a:pt x="587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" name="Google Shape;52;p2"/>
          <p:cNvGrpSpPr/>
          <p:nvPr/>
        </p:nvGrpSpPr>
        <p:grpSpPr>
          <a:xfrm>
            <a:off x="7228313" y="-114309"/>
            <a:ext cx="1915697" cy="4616272"/>
            <a:chOff x="7899913" y="-114309"/>
            <a:chExt cx="1915697" cy="4616272"/>
          </a:xfrm>
        </p:grpSpPr>
        <p:sp>
          <p:nvSpPr>
            <p:cNvPr id="53" name="Google Shape;53;p2"/>
            <p:cNvSpPr/>
            <p:nvPr/>
          </p:nvSpPr>
          <p:spPr>
            <a:xfrm>
              <a:off x="8606186" y="3608365"/>
              <a:ext cx="39" cy="483371"/>
            </a:xfrm>
            <a:custGeom>
              <a:avLst/>
              <a:gdLst/>
              <a:ahLst/>
              <a:cxnLst/>
              <a:rect l="l" t="t" r="r" b="b"/>
              <a:pathLst>
                <a:path w="1" h="12426" extrusionOk="0">
                  <a:moveTo>
                    <a:pt x="1" y="0"/>
                  </a:moveTo>
                  <a:lnTo>
                    <a:pt x="1" y="124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8566430" y="3568608"/>
              <a:ext cx="79551" cy="562883"/>
            </a:xfrm>
            <a:custGeom>
              <a:avLst/>
              <a:gdLst/>
              <a:ahLst/>
              <a:cxnLst/>
              <a:rect l="l" t="t" r="r" b="b"/>
              <a:pathLst>
                <a:path w="2045" h="14470" extrusionOk="0">
                  <a:moveTo>
                    <a:pt x="1023" y="0"/>
                  </a:moveTo>
                  <a:cubicBezTo>
                    <a:pt x="369" y="0"/>
                    <a:pt x="1" y="327"/>
                    <a:pt x="1" y="1022"/>
                  </a:cubicBezTo>
                  <a:lnTo>
                    <a:pt x="1" y="13448"/>
                  </a:lnTo>
                  <a:cubicBezTo>
                    <a:pt x="1" y="13979"/>
                    <a:pt x="369" y="14470"/>
                    <a:pt x="1023" y="14470"/>
                  </a:cubicBezTo>
                  <a:cubicBezTo>
                    <a:pt x="1554" y="14470"/>
                    <a:pt x="2044" y="13979"/>
                    <a:pt x="2044" y="13448"/>
                  </a:cubicBezTo>
                  <a:lnTo>
                    <a:pt x="2044" y="1022"/>
                  </a:lnTo>
                  <a:cubicBezTo>
                    <a:pt x="2044" y="327"/>
                    <a:pt x="1554" y="0"/>
                    <a:pt x="1023" y="0"/>
                  </a:cubicBezTo>
                  <a:close/>
                </a:path>
              </a:pathLst>
            </a:custGeom>
            <a:solidFill>
              <a:schemeClr val="accent1">
                <a:alpha val="122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8798589" y="3873900"/>
              <a:ext cx="39" cy="483371"/>
            </a:xfrm>
            <a:custGeom>
              <a:avLst/>
              <a:gdLst/>
              <a:ahLst/>
              <a:cxnLst/>
              <a:rect l="l" t="t" r="r" b="b"/>
              <a:pathLst>
                <a:path w="1" h="12426" extrusionOk="0">
                  <a:moveTo>
                    <a:pt x="0" y="0"/>
                  </a:moveTo>
                  <a:lnTo>
                    <a:pt x="0" y="124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8758832" y="3834144"/>
              <a:ext cx="79551" cy="562883"/>
            </a:xfrm>
            <a:custGeom>
              <a:avLst/>
              <a:gdLst/>
              <a:ahLst/>
              <a:cxnLst/>
              <a:rect l="l" t="t" r="r" b="b"/>
              <a:pathLst>
                <a:path w="2045" h="14470" extrusionOk="0">
                  <a:moveTo>
                    <a:pt x="1022" y="0"/>
                  </a:moveTo>
                  <a:cubicBezTo>
                    <a:pt x="532" y="0"/>
                    <a:pt x="0" y="491"/>
                    <a:pt x="0" y="1022"/>
                  </a:cubicBezTo>
                  <a:lnTo>
                    <a:pt x="0" y="13448"/>
                  </a:lnTo>
                  <a:cubicBezTo>
                    <a:pt x="0" y="14102"/>
                    <a:pt x="532" y="14470"/>
                    <a:pt x="1022" y="14470"/>
                  </a:cubicBezTo>
                  <a:cubicBezTo>
                    <a:pt x="1554" y="14470"/>
                    <a:pt x="2044" y="14102"/>
                    <a:pt x="2044" y="13448"/>
                  </a:cubicBezTo>
                  <a:lnTo>
                    <a:pt x="2044" y="1022"/>
                  </a:lnTo>
                  <a:cubicBezTo>
                    <a:pt x="2044" y="491"/>
                    <a:pt x="1554" y="0"/>
                    <a:pt x="1022" y="0"/>
                  </a:cubicBezTo>
                  <a:close/>
                </a:path>
              </a:pathLst>
            </a:custGeom>
            <a:solidFill>
              <a:schemeClr val="accent1">
                <a:alpha val="122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7899913" y="-114309"/>
              <a:ext cx="1238654" cy="3139619"/>
            </a:xfrm>
            <a:custGeom>
              <a:avLst/>
              <a:gdLst/>
              <a:ahLst/>
              <a:cxnLst/>
              <a:rect l="l" t="t" r="r" b="b"/>
              <a:pathLst>
                <a:path w="31842" h="80710" extrusionOk="0">
                  <a:moveTo>
                    <a:pt x="3210" y="0"/>
                  </a:moveTo>
                  <a:cubicBezTo>
                    <a:pt x="2252" y="0"/>
                    <a:pt x="1348" y="293"/>
                    <a:pt x="818" y="992"/>
                  </a:cubicBezTo>
                  <a:cubicBezTo>
                    <a:pt x="164" y="1851"/>
                    <a:pt x="1" y="2873"/>
                    <a:pt x="1" y="3894"/>
                  </a:cubicBezTo>
                  <a:cubicBezTo>
                    <a:pt x="1" y="8677"/>
                    <a:pt x="4088" y="12928"/>
                    <a:pt x="3557" y="17710"/>
                  </a:cubicBezTo>
                  <a:cubicBezTo>
                    <a:pt x="3393" y="20408"/>
                    <a:pt x="1513" y="22983"/>
                    <a:pt x="1513" y="25680"/>
                  </a:cubicBezTo>
                  <a:cubicBezTo>
                    <a:pt x="1513" y="29768"/>
                    <a:pt x="5437" y="33038"/>
                    <a:pt x="6295" y="36921"/>
                  </a:cubicBezTo>
                  <a:cubicBezTo>
                    <a:pt x="7481" y="43420"/>
                    <a:pt x="655" y="50736"/>
                    <a:pt x="4579" y="56009"/>
                  </a:cubicBezTo>
                  <a:cubicBezTo>
                    <a:pt x="6295" y="58584"/>
                    <a:pt x="10219" y="59933"/>
                    <a:pt x="10383" y="62998"/>
                  </a:cubicBezTo>
                  <a:cubicBezTo>
                    <a:pt x="10546" y="65369"/>
                    <a:pt x="7971" y="67086"/>
                    <a:pt x="6786" y="69293"/>
                  </a:cubicBezTo>
                  <a:cubicBezTo>
                    <a:pt x="5273" y="71663"/>
                    <a:pt x="5437" y="74729"/>
                    <a:pt x="6786" y="77141"/>
                  </a:cubicBezTo>
                  <a:cubicBezTo>
                    <a:pt x="8254" y="79382"/>
                    <a:pt x="10929" y="80710"/>
                    <a:pt x="13496" y="80710"/>
                  </a:cubicBezTo>
                  <a:cubicBezTo>
                    <a:pt x="13644" y="80710"/>
                    <a:pt x="13792" y="80706"/>
                    <a:pt x="13939" y="80697"/>
                  </a:cubicBezTo>
                  <a:lnTo>
                    <a:pt x="22645" y="79838"/>
                  </a:lnTo>
                  <a:cubicBezTo>
                    <a:pt x="28245" y="79511"/>
                    <a:pt x="31842" y="71663"/>
                    <a:pt x="28245" y="67249"/>
                  </a:cubicBezTo>
                  <a:cubicBezTo>
                    <a:pt x="26569" y="65042"/>
                    <a:pt x="23503" y="63489"/>
                    <a:pt x="22645" y="60791"/>
                  </a:cubicBezTo>
                  <a:cubicBezTo>
                    <a:pt x="21623" y="56540"/>
                    <a:pt x="26732" y="52248"/>
                    <a:pt x="25016" y="48161"/>
                  </a:cubicBezTo>
                  <a:cubicBezTo>
                    <a:pt x="24321" y="46322"/>
                    <a:pt x="22277" y="45300"/>
                    <a:pt x="21092" y="43583"/>
                  </a:cubicBezTo>
                  <a:cubicBezTo>
                    <a:pt x="17863" y="39169"/>
                    <a:pt x="21787" y="32670"/>
                    <a:pt x="20601" y="27397"/>
                  </a:cubicBezTo>
                  <a:cubicBezTo>
                    <a:pt x="19743" y="22615"/>
                    <a:pt x="15124" y="19549"/>
                    <a:pt x="12917" y="15298"/>
                  </a:cubicBezTo>
                  <a:cubicBezTo>
                    <a:pt x="10383" y="10353"/>
                    <a:pt x="10546" y="3404"/>
                    <a:pt x="5764" y="665"/>
                  </a:cubicBezTo>
                  <a:cubicBezTo>
                    <a:pt x="5036" y="252"/>
                    <a:pt x="4100" y="0"/>
                    <a:pt x="3210" y="0"/>
                  </a:cubicBezTo>
                  <a:close/>
                </a:path>
              </a:pathLst>
            </a:custGeom>
            <a:solidFill>
              <a:schemeClr val="accent6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8119015" y="89647"/>
              <a:ext cx="596298" cy="2776176"/>
            </a:xfrm>
            <a:custGeom>
              <a:avLst/>
              <a:gdLst/>
              <a:ahLst/>
              <a:cxnLst/>
              <a:rect l="l" t="t" r="r" b="b"/>
              <a:pathLst>
                <a:path w="15329" h="71367" extrusionOk="0">
                  <a:moveTo>
                    <a:pt x="328" y="0"/>
                  </a:moveTo>
                  <a:cubicBezTo>
                    <a:pt x="164" y="0"/>
                    <a:pt x="1" y="205"/>
                    <a:pt x="1" y="368"/>
                  </a:cubicBezTo>
                  <a:cubicBezTo>
                    <a:pt x="164" y="695"/>
                    <a:pt x="5805" y="23339"/>
                    <a:pt x="10219" y="43776"/>
                  </a:cubicBezTo>
                  <a:lnTo>
                    <a:pt x="10219" y="43776"/>
                  </a:lnTo>
                  <a:lnTo>
                    <a:pt x="4252" y="39525"/>
                  </a:lnTo>
                  <a:cubicBezTo>
                    <a:pt x="4252" y="39362"/>
                    <a:pt x="4088" y="39362"/>
                    <a:pt x="4088" y="39362"/>
                  </a:cubicBezTo>
                  <a:cubicBezTo>
                    <a:pt x="3925" y="39362"/>
                    <a:pt x="3925" y="39362"/>
                    <a:pt x="3925" y="39525"/>
                  </a:cubicBezTo>
                  <a:cubicBezTo>
                    <a:pt x="3761" y="39689"/>
                    <a:pt x="3761" y="39852"/>
                    <a:pt x="3925" y="40057"/>
                  </a:cubicBezTo>
                  <a:lnTo>
                    <a:pt x="10056" y="44471"/>
                  </a:lnTo>
                  <a:lnTo>
                    <a:pt x="10219" y="44635"/>
                  </a:lnTo>
                  <a:lnTo>
                    <a:pt x="10383" y="44635"/>
                  </a:lnTo>
                  <a:cubicBezTo>
                    <a:pt x="11568" y="50929"/>
                    <a:pt x="12754" y="57060"/>
                    <a:pt x="13612" y="62170"/>
                  </a:cubicBezTo>
                  <a:lnTo>
                    <a:pt x="8666" y="57060"/>
                  </a:lnTo>
                  <a:cubicBezTo>
                    <a:pt x="8666" y="56897"/>
                    <a:pt x="8503" y="56897"/>
                    <a:pt x="8503" y="56897"/>
                  </a:cubicBezTo>
                  <a:cubicBezTo>
                    <a:pt x="8339" y="56897"/>
                    <a:pt x="8339" y="56897"/>
                    <a:pt x="8176" y="57060"/>
                  </a:cubicBezTo>
                  <a:lnTo>
                    <a:pt x="8176" y="57428"/>
                  </a:lnTo>
                  <a:lnTo>
                    <a:pt x="13775" y="63355"/>
                  </a:lnTo>
                  <a:cubicBezTo>
                    <a:pt x="14307" y="66420"/>
                    <a:pt x="14634" y="69159"/>
                    <a:pt x="14797" y="71366"/>
                  </a:cubicBezTo>
                  <a:lnTo>
                    <a:pt x="15329" y="71366"/>
                  </a:lnTo>
                  <a:cubicBezTo>
                    <a:pt x="15329" y="69322"/>
                    <a:pt x="15002" y="66788"/>
                    <a:pt x="14470" y="64050"/>
                  </a:cubicBezTo>
                  <a:lnTo>
                    <a:pt x="14634" y="64050"/>
                  </a:lnTo>
                  <a:cubicBezTo>
                    <a:pt x="14634" y="64050"/>
                    <a:pt x="14797" y="64050"/>
                    <a:pt x="14797" y="63886"/>
                  </a:cubicBezTo>
                  <a:cubicBezTo>
                    <a:pt x="15002" y="63886"/>
                    <a:pt x="15002" y="63559"/>
                    <a:pt x="14797" y="63559"/>
                  </a:cubicBezTo>
                  <a:lnTo>
                    <a:pt x="14470" y="63028"/>
                  </a:lnTo>
                  <a:cubicBezTo>
                    <a:pt x="11078" y="41406"/>
                    <a:pt x="859" y="695"/>
                    <a:pt x="696" y="205"/>
                  </a:cubicBezTo>
                  <a:cubicBezTo>
                    <a:pt x="696" y="0"/>
                    <a:pt x="491" y="0"/>
                    <a:pt x="328" y="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8424307" y="938692"/>
              <a:ext cx="111332" cy="318046"/>
            </a:xfrm>
            <a:custGeom>
              <a:avLst/>
              <a:gdLst/>
              <a:ahLst/>
              <a:cxnLst/>
              <a:rect l="l" t="t" r="r" b="b"/>
              <a:pathLst>
                <a:path w="2862" h="8176" extrusionOk="0">
                  <a:moveTo>
                    <a:pt x="2535" y="1"/>
                  </a:moveTo>
                  <a:cubicBezTo>
                    <a:pt x="2371" y="1"/>
                    <a:pt x="2208" y="164"/>
                    <a:pt x="2208" y="328"/>
                  </a:cubicBezTo>
                  <a:lnTo>
                    <a:pt x="1" y="7808"/>
                  </a:lnTo>
                  <a:cubicBezTo>
                    <a:pt x="1" y="8012"/>
                    <a:pt x="1" y="8176"/>
                    <a:pt x="164" y="8176"/>
                  </a:cubicBezTo>
                  <a:lnTo>
                    <a:pt x="328" y="8176"/>
                  </a:lnTo>
                  <a:cubicBezTo>
                    <a:pt x="491" y="8176"/>
                    <a:pt x="491" y="8176"/>
                    <a:pt x="655" y="8012"/>
                  </a:cubicBezTo>
                  <a:lnTo>
                    <a:pt x="2862" y="491"/>
                  </a:lnTo>
                  <a:cubicBezTo>
                    <a:pt x="2862" y="328"/>
                    <a:pt x="2698" y="164"/>
                    <a:pt x="2535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8788417" y="298310"/>
              <a:ext cx="1027193" cy="2682583"/>
            </a:xfrm>
            <a:custGeom>
              <a:avLst/>
              <a:gdLst/>
              <a:ahLst/>
              <a:cxnLst/>
              <a:rect l="l" t="t" r="r" b="b"/>
              <a:pathLst>
                <a:path w="26406" h="68961" extrusionOk="0">
                  <a:moveTo>
                    <a:pt x="18871" y="0"/>
                  </a:moveTo>
                  <a:cubicBezTo>
                    <a:pt x="18467" y="0"/>
                    <a:pt x="18069" y="86"/>
                    <a:pt x="17699" y="277"/>
                  </a:cubicBezTo>
                  <a:cubicBezTo>
                    <a:pt x="17004" y="604"/>
                    <a:pt x="16514" y="1462"/>
                    <a:pt x="16187" y="2321"/>
                  </a:cubicBezTo>
                  <a:cubicBezTo>
                    <a:pt x="14961" y="6081"/>
                    <a:pt x="16841" y="10495"/>
                    <a:pt x="15165" y="14256"/>
                  </a:cubicBezTo>
                  <a:cubicBezTo>
                    <a:pt x="14143" y="16299"/>
                    <a:pt x="12100" y="17648"/>
                    <a:pt x="11241" y="19856"/>
                  </a:cubicBezTo>
                  <a:cubicBezTo>
                    <a:pt x="10056" y="23085"/>
                    <a:pt x="12263" y="26845"/>
                    <a:pt x="11568" y="30237"/>
                  </a:cubicBezTo>
                  <a:cubicBezTo>
                    <a:pt x="10710" y="35715"/>
                    <a:pt x="3230" y="39434"/>
                    <a:pt x="4742" y="44707"/>
                  </a:cubicBezTo>
                  <a:cubicBezTo>
                    <a:pt x="5437" y="47282"/>
                    <a:pt x="8176" y="49326"/>
                    <a:pt x="7317" y="51696"/>
                  </a:cubicBezTo>
                  <a:cubicBezTo>
                    <a:pt x="6786" y="53740"/>
                    <a:pt x="4415" y="54435"/>
                    <a:pt x="2699" y="55784"/>
                  </a:cubicBezTo>
                  <a:cubicBezTo>
                    <a:pt x="859" y="57173"/>
                    <a:pt x="1" y="59708"/>
                    <a:pt x="491" y="62078"/>
                  </a:cubicBezTo>
                  <a:cubicBezTo>
                    <a:pt x="1023" y="64326"/>
                    <a:pt x="2903" y="66166"/>
                    <a:pt x="5110" y="66861"/>
                  </a:cubicBezTo>
                  <a:lnTo>
                    <a:pt x="12263" y="68741"/>
                  </a:lnTo>
                  <a:cubicBezTo>
                    <a:pt x="12754" y="68891"/>
                    <a:pt x="13251" y="68961"/>
                    <a:pt x="13745" y="68961"/>
                  </a:cubicBezTo>
                  <a:cubicBezTo>
                    <a:pt x="17699" y="68961"/>
                    <a:pt x="21473" y="64472"/>
                    <a:pt x="20274" y="60402"/>
                  </a:cubicBezTo>
                  <a:cubicBezTo>
                    <a:pt x="19580" y="58195"/>
                    <a:pt x="17536" y="56152"/>
                    <a:pt x="17699" y="53577"/>
                  </a:cubicBezTo>
                  <a:cubicBezTo>
                    <a:pt x="18026" y="50020"/>
                    <a:pt x="23340" y="48140"/>
                    <a:pt x="23136" y="44380"/>
                  </a:cubicBezTo>
                  <a:cubicBezTo>
                    <a:pt x="23136" y="42663"/>
                    <a:pt x="21787" y="41314"/>
                    <a:pt x="21460" y="39598"/>
                  </a:cubicBezTo>
                  <a:cubicBezTo>
                    <a:pt x="20070" y="35183"/>
                    <a:pt x="25016" y="31259"/>
                    <a:pt x="25711" y="26681"/>
                  </a:cubicBezTo>
                  <a:cubicBezTo>
                    <a:pt x="26406" y="22758"/>
                    <a:pt x="23667" y="18997"/>
                    <a:pt x="23340" y="14910"/>
                  </a:cubicBezTo>
                  <a:cubicBezTo>
                    <a:pt x="22645" y="10332"/>
                    <a:pt x="24852" y="4855"/>
                    <a:pt x="21787" y="1462"/>
                  </a:cubicBezTo>
                  <a:cubicBezTo>
                    <a:pt x="21045" y="602"/>
                    <a:pt x="19938" y="0"/>
                    <a:pt x="18871" y="0"/>
                  </a:cubicBezTo>
                  <a:close/>
                </a:path>
              </a:pathLst>
            </a:custGeom>
            <a:solidFill>
              <a:schemeClr val="accent6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9179562" y="495109"/>
              <a:ext cx="410278" cy="2370722"/>
            </a:xfrm>
            <a:custGeom>
              <a:avLst/>
              <a:gdLst/>
              <a:ahLst/>
              <a:cxnLst/>
              <a:rect l="l" t="t" r="r" b="b"/>
              <a:pathLst>
                <a:path w="10547" h="60944" extrusionOk="0">
                  <a:moveTo>
                    <a:pt x="10383" y="0"/>
                  </a:moveTo>
                  <a:cubicBezTo>
                    <a:pt x="10219" y="0"/>
                    <a:pt x="10015" y="0"/>
                    <a:pt x="10015" y="164"/>
                  </a:cubicBezTo>
                  <a:cubicBezTo>
                    <a:pt x="10015" y="491"/>
                    <a:pt x="7971" y="19906"/>
                    <a:pt x="5437" y="37277"/>
                  </a:cubicBezTo>
                  <a:lnTo>
                    <a:pt x="2045" y="32168"/>
                  </a:lnTo>
                  <a:cubicBezTo>
                    <a:pt x="2045" y="32168"/>
                    <a:pt x="2045" y="32004"/>
                    <a:pt x="1840" y="32004"/>
                  </a:cubicBezTo>
                  <a:lnTo>
                    <a:pt x="1677" y="32168"/>
                  </a:lnTo>
                  <a:cubicBezTo>
                    <a:pt x="1677" y="32168"/>
                    <a:pt x="1513" y="32331"/>
                    <a:pt x="1677" y="32495"/>
                  </a:cubicBezTo>
                  <a:lnTo>
                    <a:pt x="5274" y="37972"/>
                  </a:lnTo>
                  <a:lnTo>
                    <a:pt x="5437" y="37972"/>
                  </a:lnTo>
                  <a:cubicBezTo>
                    <a:pt x="4579" y="43408"/>
                    <a:pt x="3720" y="48518"/>
                    <a:pt x="2862" y="52768"/>
                  </a:cubicBezTo>
                  <a:lnTo>
                    <a:pt x="491" y="47332"/>
                  </a:lnTo>
                  <a:cubicBezTo>
                    <a:pt x="491" y="47169"/>
                    <a:pt x="328" y="47169"/>
                    <a:pt x="328" y="47169"/>
                  </a:cubicBezTo>
                  <a:lnTo>
                    <a:pt x="164" y="47169"/>
                  </a:lnTo>
                  <a:cubicBezTo>
                    <a:pt x="1" y="47169"/>
                    <a:pt x="1" y="47332"/>
                    <a:pt x="1" y="47496"/>
                  </a:cubicBezTo>
                  <a:lnTo>
                    <a:pt x="2699" y="53790"/>
                  </a:lnTo>
                  <a:cubicBezTo>
                    <a:pt x="2208" y="56692"/>
                    <a:pt x="1513" y="59063"/>
                    <a:pt x="1023" y="60943"/>
                  </a:cubicBezTo>
                  <a:lnTo>
                    <a:pt x="1513" y="60943"/>
                  </a:lnTo>
                  <a:cubicBezTo>
                    <a:pt x="2045" y="59267"/>
                    <a:pt x="2535" y="57019"/>
                    <a:pt x="3066" y="54485"/>
                  </a:cubicBezTo>
                  <a:lnTo>
                    <a:pt x="3393" y="54485"/>
                  </a:lnTo>
                  <a:cubicBezTo>
                    <a:pt x="3393" y="54485"/>
                    <a:pt x="3557" y="54322"/>
                    <a:pt x="3393" y="54158"/>
                  </a:cubicBezTo>
                  <a:lnTo>
                    <a:pt x="3230" y="53627"/>
                  </a:lnTo>
                  <a:cubicBezTo>
                    <a:pt x="6786" y="35560"/>
                    <a:pt x="10546" y="654"/>
                    <a:pt x="10546" y="164"/>
                  </a:cubicBezTo>
                  <a:cubicBezTo>
                    <a:pt x="10546" y="164"/>
                    <a:pt x="10546" y="0"/>
                    <a:pt x="10383" y="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9476919" y="1275805"/>
              <a:ext cx="179718" cy="225815"/>
            </a:xfrm>
            <a:custGeom>
              <a:avLst/>
              <a:gdLst/>
              <a:ahLst/>
              <a:cxnLst/>
              <a:rect l="l" t="t" r="r" b="b"/>
              <a:pathLst>
                <a:path w="4620" h="5805" extrusionOk="0">
                  <a:moveTo>
                    <a:pt x="4251" y="0"/>
                  </a:moveTo>
                  <a:cubicBezTo>
                    <a:pt x="4088" y="0"/>
                    <a:pt x="4088" y="0"/>
                    <a:pt x="4088" y="164"/>
                  </a:cubicBezTo>
                  <a:lnTo>
                    <a:pt x="0" y="5477"/>
                  </a:lnTo>
                  <a:cubicBezTo>
                    <a:pt x="0" y="5477"/>
                    <a:pt x="0" y="5641"/>
                    <a:pt x="164" y="5804"/>
                  </a:cubicBezTo>
                  <a:lnTo>
                    <a:pt x="532" y="5804"/>
                  </a:lnTo>
                  <a:lnTo>
                    <a:pt x="4415" y="368"/>
                  </a:lnTo>
                  <a:cubicBezTo>
                    <a:pt x="4619" y="368"/>
                    <a:pt x="4415" y="164"/>
                    <a:pt x="4415" y="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8106294" y="2865830"/>
              <a:ext cx="1510565" cy="1636134"/>
            </a:xfrm>
            <a:custGeom>
              <a:avLst/>
              <a:gdLst/>
              <a:ahLst/>
              <a:cxnLst/>
              <a:rect l="l" t="t" r="r" b="b"/>
              <a:pathLst>
                <a:path w="38832" h="42060" extrusionOk="0">
                  <a:moveTo>
                    <a:pt x="1" y="0"/>
                  </a:moveTo>
                  <a:lnTo>
                    <a:pt x="5437" y="42059"/>
                  </a:lnTo>
                  <a:lnTo>
                    <a:pt x="34744" y="42059"/>
                  </a:lnTo>
                  <a:lnTo>
                    <a:pt x="38831" y="0"/>
                  </a:lnTo>
                  <a:close/>
                </a:path>
              </a:pathLst>
            </a:custGeom>
            <a:solidFill>
              <a:schemeClr val="accent3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8522881" y="3144086"/>
              <a:ext cx="39" cy="483371"/>
            </a:xfrm>
            <a:custGeom>
              <a:avLst/>
              <a:gdLst/>
              <a:ahLst/>
              <a:cxnLst/>
              <a:rect l="l" t="t" r="r" b="b"/>
              <a:pathLst>
                <a:path w="1" h="12426" extrusionOk="0">
                  <a:moveTo>
                    <a:pt x="1" y="0"/>
                  </a:moveTo>
                  <a:lnTo>
                    <a:pt x="1" y="124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8483163" y="3104329"/>
              <a:ext cx="79512" cy="562883"/>
            </a:xfrm>
            <a:custGeom>
              <a:avLst/>
              <a:gdLst/>
              <a:ahLst/>
              <a:cxnLst/>
              <a:rect l="l" t="t" r="r" b="b"/>
              <a:pathLst>
                <a:path w="2044" h="14470" extrusionOk="0">
                  <a:moveTo>
                    <a:pt x="1022" y="0"/>
                  </a:moveTo>
                  <a:cubicBezTo>
                    <a:pt x="327" y="0"/>
                    <a:pt x="0" y="368"/>
                    <a:pt x="0" y="1022"/>
                  </a:cubicBezTo>
                  <a:lnTo>
                    <a:pt x="0" y="13448"/>
                  </a:lnTo>
                  <a:cubicBezTo>
                    <a:pt x="0" y="13979"/>
                    <a:pt x="327" y="14470"/>
                    <a:pt x="1022" y="14470"/>
                  </a:cubicBezTo>
                  <a:cubicBezTo>
                    <a:pt x="1553" y="14470"/>
                    <a:pt x="2044" y="13979"/>
                    <a:pt x="2044" y="13448"/>
                  </a:cubicBezTo>
                  <a:lnTo>
                    <a:pt x="2044" y="1022"/>
                  </a:lnTo>
                  <a:cubicBezTo>
                    <a:pt x="2044" y="368"/>
                    <a:pt x="1553" y="0"/>
                    <a:pt x="1022" y="0"/>
                  </a:cubicBezTo>
                  <a:close/>
                </a:path>
              </a:pathLst>
            </a:custGeom>
            <a:solidFill>
              <a:schemeClr val="accent1">
                <a:alpha val="122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9139845" y="3031196"/>
              <a:ext cx="79512" cy="564478"/>
            </a:xfrm>
            <a:custGeom>
              <a:avLst/>
              <a:gdLst/>
              <a:ahLst/>
              <a:cxnLst/>
              <a:rect l="l" t="t" r="r" b="b"/>
              <a:pathLst>
                <a:path w="2044" h="14511" extrusionOk="0">
                  <a:moveTo>
                    <a:pt x="1022" y="0"/>
                  </a:moveTo>
                  <a:cubicBezTo>
                    <a:pt x="491" y="0"/>
                    <a:pt x="0" y="368"/>
                    <a:pt x="0" y="1022"/>
                  </a:cubicBezTo>
                  <a:lnTo>
                    <a:pt x="0" y="13488"/>
                  </a:lnTo>
                  <a:cubicBezTo>
                    <a:pt x="0" y="13979"/>
                    <a:pt x="491" y="14510"/>
                    <a:pt x="1022" y="14510"/>
                  </a:cubicBezTo>
                  <a:cubicBezTo>
                    <a:pt x="1512" y="14510"/>
                    <a:pt x="2044" y="13979"/>
                    <a:pt x="2044" y="13488"/>
                  </a:cubicBezTo>
                  <a:lnTo>
                    <a:pt x="2044" y="1022"/>
                  </a:lnTo>
                  <a:cubicBezTo>
                    <a:pt x="2044" y="368"/>
                    <a:pt x="1512" y="0"/>
                    <a:pt x="1022" y="0"/>
                  </a:cubicBezTo>
                  <a:close/>
                </a:path>
              </a:pathLst>
            </a:custGeom>
            <a:solidFill>
              <a:schemeClr val="accent2">
                <a:alpha val="536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8993540" y="3323729"/>
              <a:ext cx="79551" cy="562922"/>
            </a:xfrm>
            <a:custGeom>
              <a:avLst/>
              <a:gdLst/>
              <a:ahLst/>
              <a:cxnLst/>
              <a:rect l="l" t="t" r="r" b="b"/>
              <a:pathLst>
                <a:path w="2045" h="14471" extrusionOk="0">
                  <a:moveTo>
                    <a:pt x="1022" y="1"/>
                  </a:moveTo>
                  <a:cubicBezTo>
                    <a:pt x="491" y="1"/>
                    <a:pt x="1" y="328"/>
                    <a:pt x="1" y="1023"/>
                  </a:cubicBezTo>
                  <a:lnTo>
                    <a:pt x="1" y="13448"/>
                  </a:lnTo>
                  <a:cubicBezTo>
                    <a:pt x="1" y="14143"/>
                    <a:pt x="491" y="14470"/>
                    <a:pt x="1022" y="14470"/>
                  </a:cubicBezTo>
                  <a:cubicBezTo>
                    <a:pt x="1513" y="14470"/>
                    <a:pt x="2044" y="14143"/>
                    <a:pt x="2044" y="13448"/>
                  </a:cubicBezTo>
                  <a:lnTo>
                    <a:pt x="2044" y="1023"/>
                  </a:lnTo>
                  <a:cubicBezTo>
                    <a:pt x="2044" y="328"/>
                    <a:pt x="1513" y="1"/>
                    <a:pt x="1022" y="1"/>
                  </a:cubicBezTo>
                  <a:close/>
                </a:path>
              </a:pathLst>
            </a:custGeom>
            <a:solidFill>
              <a:schemeClr val="accent2">
                <a:alpha val="536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9165286" y="3733975"/>
              <a:ext cx="79512" cy="569263"/>
            </a:xfrm>
            <a:custGeom>
              <a:avLst/>
              <a:gdLst/>
              <a:ahLst/>
              <a:cxnLst/>
              <a:rect l="l" t="t" r="r" b="b"/>
              <a:pathLst>
                <a:path w="2044" h="14634" extrusionOk="0">
                  <a:moveTo>
                    <a:pt x="1022" y="0"/>
                  </a:moveTo>
                  <a:cubicBezTo>
                    <a:pt x="368" y="0"/>
                    <a:pt x="0" y="532"/>
                    <a:pt x="0" y="1022"/>
                  </a:cubicBezTo>
                  <a:lnTo>
                    <a:pt x="0" y="13611"/>
                  </a:lnTo>
                  <a:cubicBezTo>
                    <a:pt x="0" y="14143"/>
                    <a:pt x="368" y="14633"/>
                    <a:pt x="1022" y="14633"/>
                  </a:cubicBezTo>
                  <a:cubicBezTo>
                    <a:pt x="1553" y="14633"/>
                    <a:pt x="2044" y="14143"/>
                    <a:pt x="2044" y="13611"/>
                  </a:cubicBezTo>
                  <a:lnTo>
                    <a:pt x="2044" y="1022"/>
                  </a:lnTo>
                  <a:cubicBezTo>
                    <a:pt x="2044" y="532"/>
                    <a:pt x="1553" y="0"/>
                    <a:pt x="1022" y="0"/>
                  </a:cubicBezTo>
                  <a:close/>
                </a:path>
              </a:pathLst>
            </a:custGeom>
            <a:solidFill>
              <a:schemeClr val="accent2">
                <a:alpha val="536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" name="Google Shape;69;p2"/>
          <p:cNvGrpSpPr/>
          <p:nvPr/>
        </p:nvGrpSpPr>
        <p:grpSpPr>
          <a:xfrm>
            <a:off x="-400231" y="71459"/>
            <a:ext cx="9944461" cy="5619869"/>
            <a:chOff x="-1009131" y="114298"/>
            <a:chExt cx="11162264" cy="5619869"/>
          </a:xfrm>
        </p:grpSpPr>
        <p:grpSp>
          <p:nvGrpSpPr>
            <p:cNvPr id="70" name="Google Shape;70;p2"/>
            <p:cNvGrpSpPr/>
            <p:nvPr/>
          </p:nvGrpSpPr>
          <p:grpSpPr>
            <a:xfrm>
              <a:off x="-1009131" y="114298"/>
              <a:ext cx="11162264" cy="5619869"/>
              <a:chOff x="-852900" y="114300"/>
              <a:chExt cx="10849790" cy="6172288"/>
            </a:xfrm>
          </p:grpSpPr>
          <p:sp>
            <p:nvSpPr>
              <p:cNvPr id="71" name="Google Shape;71;p2"/>
              <p:cNvSpPr/>
              <p:nvPr/>
            </p:nvSpPr>
            <p:spPr>
              <a:xfrm>
                <a:off x="-845014" y="129282"/>
                <a:ext cx="10826179" cy="6147915"/>
              </a:xfrm>
              <a:custGeom>
                <a:avLst/>
                <a:gdLst/>
                <a:ahLst/>
                <a:cxnLst/>
                <a:rect l="l" t="t" r="r" b="b"/>
                <a:pathLst>
                  <a:path w="225135" h="134190" extrusionOk="0">
                    <a:moveTo>
                      <a:pt x="41896" y="1"/>
                    </a:moveTo>
                    <a:cubicBezTo>
                      <a:pt x="37114" y="1"/>
                      <a:pt x="33190" y="3924"/>
                      <a:pt x="33190" y="8707"/>
                    </a:cubicBezTo>
                    <a:lnTo>
                      <a:pt x="33190" y="102349"/>
                    </a:lnTo>
                    <a:lnTo>
                      <a:pt x="1676" y="125197"/>
                    </a:lnTo>
                    <a:lnTo>
                      <a:pt x="2044" y="125197"/>
                    </a:lnTo>
                    <a:cubicBezTo>
                      <a:pt x="859" y="126015"/>
                      <a:pt x="0" y="127568"/>
                      <a:pt x="0" y="129081"/>
                    </a:cubicBezTo>
                    <a:cubicBezTo>
                      <a:pt x="0" y="131819"/>
                      <a:pt x="2371" y="134190"/>
                      <a:pt x="5109" y="134190"/>
                    </a:cubicBezTo>
                    <a:lnTo>
                      <a:pt x="220188" y="134190"/>
                    </a:lnTo>
                    <a:cubicBezTo>
                      <a:pt x="222927" y="134190"/>
                      <a:pt x="225134" y="131819"/>
                      <a:pt x="225134" y="129081"/>
                    </a:cubicBezTo>
                    <a:cubicBezTo>
                      <a:pt x="225134" y="127732"/>
                      <a:pt x="224644" y="126383"/>
                      <a:pt x="223622" y="125524"/>
                    </a:cubicBezTo>
                    <a:lnTo>
                      <a:pt x="223785" y="125524"/>
                    </a:lnTo>
                    <a:lnTo>
                      <a:pt x="192762" y="102349"/>
                    </a:lnTo>
                    <a:lnTo>
                      <a:pt x="192762" y="8707"/>
                    </a:lnTo>
                    <a:cubicBezTo>
                      <a:pt x="192762" y="3924"/>
                      <a:pt x="188879" y="1"/>
                      <a:pt x="18409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2"/>
              <p:cNvSpPr/>
              <p:nvPr/>
            </p:nvSpPr>
            <p:spPr>
              <a:xfrm>
                <a:off x="-852900" y="114300"/>
                <a:ext cx="10849790" cy="6172288"/>
              </a:xfrm>
              <a:custGeom>
                <a:avLst/>
                <a:gdLst/>
                <a:ahLst/>
                <a:cxnLst/>
                <a:rect l="l" t="t" r="r" b="b"/>
                <a:pathLst>
                  <a:path w="225626" h="134722" extrusionOk="0">
                    <a:moveTo>
                      <a:pt x="184261" y="491"/>
                    </a:moveTo>
                    <a:cubicBezTo>
                      <a:pt x="186468" y="491"/>
                      <a:pt x="188675" y="1513"/>
                      <a:pt x="190228" y="3066"/>
                    </a:cubicBezTo>
                    <a:cubicBezTo>
                      <a:pt x="191577" y="4578"/>
                      <a:pt x="192599" y="6622"/>
                      <a:pt x="192599" y="9034"/>
                    </a:cubicBezTo>
                    <a:lnTo>
                      <a:pt x="192599" y="102839"/>
                    </a:lnTo>
                    <a:lnTo>
                      <a:pt x="223381" y="125714"/>
                    </a:lnTo>
                    <a:lnTo>
                      <a:pt x="223581" y="126015"/>
                    </a:lnTo>
                    <a:cubicBezTo>
                      <a:pt x="224440" y="126873"/>
                      <a:pt x="225135" y="128059"/>
                      <a:pt x="225135" y="129408"/>
                    </a:cubicBezTo>
                    <a:cubicBezTo>
                      <a:pt x="225135" y="130797"/>
                      <a:pt x="224603" y="131983"/>
                      <a:pt x="223581" y="132841"/>
                    </a:cubicBezTo>
                    <a:cubicBezTo>
                      <a:pt x="222764" y="133699"/>
                      <a:pt x="221538" y="134190"/>
                      <a:pt x="220352" y="134190"/>
                    </a:cubicBezTo>
                    <a:lnTo>
                      <a:pt x="5273" y="134190"/>
                    </a:lnTo>
                    <a:cubicBezTo>
                      <a:pt x="3884" y="134190"/>
                      <a:pt x="2698" y="133699"/>
                      <a:pt x="1840" y="132841"/>
                    </a:cubicBezTo>
                    <a:cubicBezTo>
                      <a:pt x="1023" y="131983"/>
                      <a:pt x="491" y="130797"/>
                      <a:pt x="491" y="129408"/>
                    </a:cubicBezTo>
                    <a:cubicBezTo>
                      <a:pt x="491" y="127895"/>
                      <a:pt x="1186" y="126546"/>
                      <a:pt x="2371" y="125688"/>
                    </a:cubicBezTo>
                    <a:lnTo>
                      <a:pt x="2862" y="125157"/>
                    </a:lnTo>
                    <a:lnTo>
                      <a:pt x="2698" y="125157"/>
                    </a:lnTo>
                    <a:lnTo>
                      <a:pt x="33722" y="102839"/>
                    </a:lnTo>
                    <a:lnTo>
                      <a:pt x="33722" y="9034"/>
                    </a:lnTo>
                    <a:cubicBezTo>
                      <a:pt x="33722" y="6622"/>
                      <a:pt x="34539" y="4578"/>
                      <a:pt x="36092" y="3066"/>
                    </a:cubicBezTo>
                    <a:cubicBezTo>
                      <a:pt x="37605" y="1513"/>
                      <a:pt x="39853" y="491"/>
                      <a:pt x="42060" y="491"/>
                    </a:cubicBezTo>
                    <a:close/>
                    <a:moveTo>
                      <a:pt x="42060" y="1"/>
                    </a:moveTo>
                    <a:cubicBezTo>
                      <a:pt x="37114" y="1"/>
                      <a:pt x="33190" y="4088"/>
                      <a:pt x="33190" y="9034"/>
                    </a:cubicBezTo>
                    <a:lnTo>
                      <a:pt x="33190" y="102676"/>
                    </a:lnTo>
                    <a:lnTo>
                      <a:pt x="1023" y="125688"/>
                    </a:lnTo>
                    <a:lnTo>
                      <a:pt x="1589" y="125688"/>
                    </a:lnTo>
                    <a:cubicBezTo>
                      <a:pt x="620" y="126584"/>
                      <a:pt x="1" y="127949"/>
                      <a:pt x="1" y="129408"/>
                    </a:cubicBezTo>
                    <a:cubicBezTo>
                      <a:pt x="1" y="132310"/>
                      <a:pt x="2371" y="134721"/>
                      <a:pt x="5273" y="134721"/>
                    </a:cubicBezTo>
                    <a:lnTo>
                      <a:pt x="220352" y="134721"/>
                    </a:lnTo>
                    <a:cubicBezTo>
                      <a:pt x="223254" y="134721"/>
                      <a:pt x="225625" y="132310"/>
                      <a:pt x="225625" y="129408"/>
                    </a:cubicBezTo>
                    <a:cubicBezTo>
                      <a:pt x="225625" y="128054"/>
                      <a:pt x="225101" y="126962"/>
                      <a:pt x="224258" y="126015"/>
                    </a:cubicBezTo>
                    <a:lnTo>
                      <a:pt x="224603" y="126015"/>
                    </a:lnTo>
                    <a:lnTo>
                      <a:pt x="223949" y="125530"/>
                    </a:lnTo>
                    <a:lnTo>
                      <a:pt x="223949" y="125530"/>
                    </a:lnTo>
                    <a:lnTo>
                      <a:pt x="223949" y="125524"/>
                    </a:lnTo>
                    <a:lnTo>
                      <a:pt x="223942" y="125524"/>
                    </a:lnTo>
                    <a:lnTo>
                      <a:pt x="193130" y="102676"/>
                    </a:lnTo>
                    <a:lnTo>
                      <a:pt x="193130" y="9034"/>
                    </a:lnTo>
                    <a:cubicBezTo>
                      <a:pt x="193130" y="4088"/>
                      <a:pt x="189043" y="1"/>
                      <a:pt x="18426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2"/>
              <p:cNvSpPr/>
              <p:nvPr/>
            </p:nvSpPr>
            <p:spPr>
              <a:xfrm>
                <a:off x="-27366" y="4975819"/>
                <a:ext cx="9247851" cy="702298"/>
              </a:xfrm>
              <a:custGeom>
                <a:avLst/>
                <a:gdLst/>
                <a:ahLst/>
                <a:cxnLst/>
                <a:rect l="l" t="t" r="r" b="b"/>
                <a:pathLst>
                  <a:path w="192313" h="15329" extrusionOk="0">
                    <a:moveTo>
                      <a:pt x="20806" y="164"/>
                    </a:moveTo>
                    <a:lnTo>
                      <a:pt x="44043" y="327"/>
                    </a:lnTo>
                    <a:lnTo>
                      <a:pt x="43777" y="327"/>
                    </a:lnTo>
                    <a:lnTo>
                      <a:pt x="42428" y="1840"/>
                    </a:lnTo>
                    <a:lnTo>
                      <a:pt x="30329" y="1676"/>
                    </a:lnTo>
                    <a:lnTo>
                      <a:pt x="32046" y="327"/>
                    </a:lnTo>
                    <a:lnTo>
                      <a:pt x="31188" y="327"/>
                    </a:lnTo>
                    <a:lnTo>
                      <a:pt x="29471" y="1676"/>
                    </a:lnTo>
                    <a:lnTo>
                      <a:pt x="18925" y="1676"/>
                    </a:lnTo>
                    <a:lnTo>
                      <a:pt x="20806" y="164"/>
                    </a:lnTo>
                    <a:close/>
                    <a:moveTo>
                      <a:pt x="44632" y="332"/>
                    </a:moveTo>
                    <a:lnTo>
                      <a:pt x="67279" y="491"/>
                    </a:lnTo>
                    <a:lnTo>
                      <a:pt x="66625" y="2044"/>
                    </a:lnTo>
                    <a:lnTo>
                      <a:pt x="55876" y="2044"/>
                    </a:lnTo>
                    <a:lnTo>
                      <a:pt x="56897" y="491"/>
                    </a:lnTo>
                    <a:lnTo>
                      <a:pt x="56039" y="491"/>
                    </a:lnTo>
                    <a:lnTo>
                      <a:pt x="55017" y="1840"/>
                    </a:lnTo>
                    <a:lnTo>
                      <a:pt x="43286" y="1840"/>
                    </a:lnTo>
                    <a:lnTo>
                      <a:pt x="44632" y="332"/>
                    </a:lnTo>
                    <a:close/>
                    <a:moveTo>
                      <a:pt x="68138" y="491"/>
                    </a:moveTo>
                    <a:lnTo>
                      <a:pt x="80073" y="654"/>
                    </a:lnTo>
                    <a:lnTo>
                      <a:pt x="79542" y="2208"/>
                    </a:lnTo>
                    <a:lnTo>
                      <a:pt x="67443" y="2044"/>
                    </a:lnTo>
                    <a:lnTo>
                      <a:pt x="68138" y="491"/>
                    </a:lnTo>
                    <a:close/>
                    <a:moveTo>
                      <a:pt x="80727" y="654"/>
                    </a:moveTo>
                    <a:lnTo>
                      <a:pt x="92335" y="818"/>
                    </a:lnTo>
                    <a:lnTo>
                      <a:pt x="92335" y="2208"/>
                    </a:lnTo>
                    <a:lnTo>
                      <a:pt x="80400" y="2208"/>
                    </a:lnTo>
                    <a:lnTo>
                      <a:pt x="80727" y="654"/>
                    </a:lnTo>
                    <a:close/>
                    <a:moveTo>
                      <a:pt x="104597" y="818"/>
                    </a:moveTo>
                    <a:lnTo>
                      <a:pt x="104761" y="2371"/>
                    </a:lnTo>
                    <a:lnTo>
                      <a:pt x="93194" y="2208"/>
                    </a:lnTo>
                    <a:lnTo>
                      <a:pt x="93194" y="818"/>
                    </a:lnTo>
                    <a:close/>
                    <a:moveTo>
                      <a:pt x="105456" y="818"/>
                    </a:moveTo>
                    <a:lnTo>
                      <a:pt x="116492" y="1022"/>
                    </a:lnTo>
                    <a:lnTo>
                      <a:pt x="116860" y="2371"/>
                    </a:lnTo>
                    <a:lnTo>
                      <a:pt x="105619" y="2371"/>
                    </a:lnTo>
                    <a:lnTo>
                      <a:pt x="105456" y="818"/>
                    </a:lnTo>
                    <a:close/>
                    <a:moveTo>
                      <a:pt x="128100" y="1022"/>
                    </a:moveTo>
                    <a:lnTo>
                      <a:pt x="128754" y="2535"/>
                    </a:lnTo>
                    <a:lnTo>
                      <a:pt x="117718" y="2371"/>
                    </a:lnTo>
                    <a:lnTo>
                      <a:pt x="117187" y="1022"/>
                    </a:lnTo>
                    <a:close/>
                    <a:moveTo>
                      <a:pt x="128958" y="1022"/>
                    </a:moveTo>
                    <a:lnTo>
                      <a:pt x="139504" y="1186"/>
                    </a:lnTo>
                    <a:lnTo>
                      <a:pt x="140526" y="2535"/>
                    </a:lnTo>
                    <a:lnTo>
                      <a:pt x="129612" y="2535"/>
                    </a:lnTo>
                    <a:lnTo>
                      <a:pt x="128958" y="1022"/>
                    </a:lnTo>
                    <a:close/>
                    <a:moveTo>
                      <a:pt x="150744" y="1186"/>
                    </a:moveTo>
                    <a:lnTo>
                      <a:pt x="151929" y="2698"/>
                    </a:lnTo>
                    <a:lnTo>
                      <a:pt x="141220" y="2535"/>
                    </a:lnTo>
                    <a:lnTo>
                      <a:pt x="140362" y="1186"/>
                    </a:lnTo>
                    <a:close/>
                    <a:moveTo>
                      <a:pt x="151439" y="1186"/>
                    </a:moveTo>
                    <a:lnTo>
                      <a:pt x="162843" y="1349"/>
                    </a:lnTo>
                    <a:lnTo>
                      <a:pt x="164355" y="2698"/>
                    </a:lnTo>
                    <a:lnTo>
                      <a:pt x="152624" y="2698"/>
                    </a:lnTo>
                    <a:lnTo>
                      <a:pt x="151439" y="1186"/>
                    </a:lnTo>
                    <a:close/>
                    <a:moveTo>
                      <a:pt x="163701" y="1349"/>
                    </a:moveTo>
                    <a:lnTo>
                      <a:pt x="174574" y="1513"/>
                    </a:lnTo>
                    <a:lnTo>
                      <a:pt x="176290" y="2862"/>
                    </a:lnTo>
                    <a:lnTo>
                      <a:pt x="165050" y="2698"/>
                    </a:lnTo>
                    <a:lnTo>
                      <a:pt x="163701" y="1349"/>
                    </a:lnTo>
                    <a:close/>
                    <a:moveTo>
                      <a:pt x="18598" y="1840"/>
                    </a:moveTo>
                    <a:lnTo>
                      <a:pt x="29307" y="2044"/>
                    </a:lnTo>
                    <a:lnTo>
                      <a:pt x="27427" y="3556"/>
                    </a:lnTo>
                    <a:lnTo>
                      <a:pt x="16350" y="3556"/>
                    </a:lnTo>
                    <a:lnTo>
                      <a:pt x="18598" y="1840"/>
                    </a:lnTo>
                    <a:close/>
                    <a:moveTo>
                      <a:pt x="42265" y="2044"/>
                    </a:moveTo>
                    <a:lnTo>
                      <a:pt x="40711" y="3720"/>
                    </a:lnTo>
                    <a:lnTo>
                      <a:pt x="28286" y="3556"/>
                    </a:lnTo>
                    <a:lnTo>
                      <a:pt x="30166" y="2044"/>
                    </a:lnTo>
                    <a:close/>
                    <a:moveTo>
                      <a:pt x="43123" y="2044"/>
                    </a:moveTo>
                    <a:lnTo>
                      <a:pt x="54854" y="2208"/>
                    </a:lnTo>
                    <a:lnTo>
                      <a:pt x="53832" y="3720"/>
                    </a:lnTo>
                    <a:lnTo>
                      <a:pt x="41733" y="3720"/>
                    </a:lnTo>
                    <a:lnTo>
                      <a:pt x="43123" y="2044"/>
                    </a:lnTo>
                    <a:close/>
                    <a:moveTo>
                      <a:pt x="66421" y="2208"/>
                    </a:moveTo>
                    <a:lnTo>
                      <a:pt x="65604" y="3883"/>
                    </a:lnTo>
                    <a:lnTo>
                      <a:pt x="54690" y="3720"/>
                    </a:lnTo>
                    <a:lnTo>
                      <a:pt x="55876" y="2208"/>
                    </a:lnTo>
                    <a:close/>
                    <a:moveTo>
                      <a:pt x="67279" y="2208"/>
                    </a:moveTo>
                    <a:lnTo>
                      <a:pt x="79542" y="2371"/>
                    </a:lnTo>
                    <a:lnTo>
                      <a:pt x="79051" y="3883"/>
                    </a:lnTo>
                    <a:lnTo>
                      <a:pt x="66625" y="3883"/>
                    </a:lnTo>
                    <a:lnTo>
                      <a:pt x="67279" y="2208"/>
                    </a:lnTo>
                    <a:close/>
                    <a:moveTo>
                      <a:pt x="92335" y="2371"/>
                    </a:moveTo>
                    <a:lnTo>
                      <a:pt x="92172" y="4088"/>
                    </a:lnTo>
                    <a:lnTo>
                      <a:pt x="79909" y="3883"/>
                    </a:lnTo>
                    <a:lnTo>
                      <a:pt x="80400" y="2371"/>
                    </a:lnTo>
                    <a:close/>
                    <a:moveTo>
                      <a:pt x="93194" y="2371"/>
                    </a:moveTo>
                    <a:lnTo>
                      <a:pt x="104761" y="2535"/>
                    </a:lnTo>
                    <a:lnTo>
                      <a:pt x="104924" y="4088"/>
                    </a:lnTo>
                    <a:lnTo>
                      <a:pt x="92989" y="4088"/>
                    </a:lnTo>
                    <a:lnTo>
                      <a:pt x="93194" y="2371"/>
                    </a:lnTo>
                    <a:close/>
                    <a:moveTo>
                      <a:pt x="117023" y="2535"/>
                    </a:moveTo>
                    <a:lnTo>
                      <a:pt x="117514" y="4088"/>
                    </a:lnTo>
                    <a:lnTo>
                      <a:pt x="105783" y="4088"/>
                    </a:lnTo>
                    <a:lnTo>
                      <a:pt x="105619" y="2535"/>
                    </a:lnTo>
                    <a:close/>
                    <a:moveTo>
                      <a:pt x="117718" y="2535"/>
                    </a:moveTo>
                    <a:lnTo>
                      <a:pt x="128958" y="2698"/>
                    </a:lnTo>
                    <a:lnTo>
                      <a:pt x="129776" y="4251"/>
                    </a:lnTo>
                    <a:lnTo>
                      <a:pt x="118372" y="4088"/>
                    </a:lnTo>
                    <a:lnTo>
                      <a:pt x="117718" y="2535"/>
                    </a:lnTo>
                    <a:close/>
                    <a:moveTo>
                      <a:pt x="140689" y="2698"/>
                    </a:moveTo>
                    <a:lnTo>
                      <a:pt x="141711" y="4251"/>
                    </a:lnTo>
                    <a:lnTo>
                      <a:pt x="130471" y="4251"/>
                    </a:lnTo>
                    <a:lnTo>
                      <a:pt x="129776" y="2698"/>
                    </a:lnTo>
                    <a:close/>
                    <a:moveTo>
                      <a:pt x="141384" y="2698"/>
                    </a:moveTo>
                    <a:lnTo>
                      <a:pt x="152093" y="2862"/>
                    </a:lnTo>
                    <a:lnTo>
                      <a:pt x="153483" y="4415"/>
                    </a:lnTo>
                    <a:lnTo>
                      <a:pt x="153483" y="4415"/>
                    </a:lnTo>
                    <a:lnTo>
                      <a:pt x="142569" y="4251"/>
                    </a:lnTo>
                    <a:lnTo>
                      <a:pt x="141384" y="2698"/>
                    </a:lnTo>
                    <a:close/>
                    <a:moveTo>
                      <a:pt x="164519" y="2862"/>
                    </a:moveTo>
                    <a:lnTo>
                      <a:pt x="166235" y="4415"/>
                    </a:lnTo>
                    <a:lnTo>
                      <a:pt x="154137" y="4415"/>
                    </a:lnTo>
                    <a:lnTo>
                      <a:pt x="152788" y="2862"/>
                    </a:lnTo>
                    <a:close/>
                    <a:moveTo>
                      <a:pt x="165377" y="2862"/>
                    </a:moveTo>
                    <a:lnTo>
                      <a:pt x="176617" y="3066"/>
                    </a:lnTo>
                    <a:lnTo>
                      <a:pt x="178498" y="4415"/>
                    </a:lnTo>
                    <a:lnTo>
                      <a:pt x="166930" y="4415"/>
                    </a:lnTo>
                    <a:lnTo>
                      <a:pt x="165377" y="2862"/>
                    </a:lnTo>
                    <a:close/>
                    <a:moveTo>
                      <a:pt x="16187" y="3720"/>
                    </a:moveTo>
                    <a:lnTo>
                      <a:pt x="27100" y="3883"/>
                    </a:lnTo>
                    <a:lnTo>
                      <a:pt x="25220" y="5600"/>
                    </a:lnTo>
                    <a:lnTo>
                      <a:pt x="13816" y="5600"/>
                    </a:lnTo>
                    <a:lnTo>
                      <a:pt x="16187" y="3720"/>
                    </a:lnTo>
                    <a:close/>
                    <a:moveTo>
                      <a:pt x="40548" y="3883"/>
                    </a:moveTo>
                    <a:lnTo>
                      <a:pt x="39035" y="5600"/>
                    </a:lnTo>
                    <a:lnTo>
                      <a:pt x="26242" y="5600"/>
                    </a:lnTo>
                    <a:lnTo>
                      <a:pt x="28122" y="3883"/>
                    </a:lnTo>
                    <a:close/>
                    <a:moveTo>
                      <a:pt x="53668" y="3883"/>
                    </a:moveTo>
                    <a:lnTo>
                      <a:pt x="52483" y="5764"/>
                    </a:lnTo>
                    <a:lnTo>
                      <a:pt x="40057" y="5600"/>
                    </a:lnTo>
                    <a:lnTo>
                      <a:pt x="41570" y="3883"/>
                    </a:lnTo>
                    <a:close/>
                    <a:moveTo>
                      <a:pt x="54527" y="3883"/>
                    </a:moveTo>
                    <a:lnTo>
                      <a:pt x="65604" y="4088"/>
                    </a:lnTo>
                    <a:lnTo>
                      <a:pt x="64745" y="5764"/>
                    </a:lnTo>
                    <a:lnTo>
                      <a:pt x="53341" y="5764"/>
                    </a:lnTo>
                    <a:lnTo>
                      <a:pt x="54527" y="3883"/>
                    </a:lnTo>
                    <a:close/>
                    <a:moveTo>
                      <a:pt x="79051" y="4088"/>
                    </a:moveTo>
                    <a:lnTo>
                      <a:pt x="78520" y="5764"/>
                    </a:lnTo>
                    <a:lnTo>
                      <a:pt x="65604" y="5764"/>
                    </a:lnTo>
                    <a:lnTo>
                      <a:pt x="66421" y="4088"/>
                    </a:lnTo>
                    <a:close/>
                    <a:moveTo>
                      <a:pt x="79909" y="4088"/>
                    </a:moveTo>
                    <a:lnTo>
                      <a:pt x="92172" y="4251"/>
                    </a:lnTo>
                    <a:lnTo>
                      <a:pt x="91967" y="5927"/>
                    </a:lnTo>
                    <a:lnTo>
                      <a:pt x="79378" y="5764"/>
                    </a:lnTo>
                    <a:lnTo>
                      <a:pt x="79909" y="4088"/>
                    </a:lnTo>
                    <a:close/>
                    <a:moveTo>
                      <a:pt x="104924" y="4251"/>
                    </a:moveTo>
                    <a:lnTo>
                      <a:pt x="105088" y="5927"/>
                    </a:lnTo>
                    <a:lnTo>
                      <a:pt x="92826" y="5927"/>
                    </a:lnTo>
                    <a:lnTo>
                      <a:pt x="92989" y="4251"/>
                    </a:lnTo>
                    <a:close/>
                    <a:moveTo>
                      <a:pt x="105783" y="4251"/>
                    </a:moveTo>
                    <a:lnTo>
                      <a:pt x="117514" y="4415"/>
                    </a:lnTo>
                    <a:lnTo>
                      <a:pt x="118045" y="5927"/>
                    </a:lnTo>
                    <a:lnTo>
                      <a:pt x="106110" y="5927"/>
                    </a:lnTo>
                    <a:lnTo>
                      <a:pt x="105783" y="4251"/>
                    </a:lnTo>
                    <a:close/>
                    <a:moveTo>
                      <a:pt x="129776" y="4415"/>
                    </a:moveTo>
                    <a:lnTo>
                      <a:pt x="130634" y="5927"/>
                    </a:lnTo>
                    <a:lnTo>
                      <a:pt x="118903" y="5927"/>
                    </a:lnTo>
                    <a:lnTo>
                      <a:pt x="118372" y="4415"/>
                    </a:lnTo>
                    <a:close/>
                    <a:moveTo>
                      <a:pt x="141874" y="4415"/>
                    </a:moveTo>
                    <a:lnTo>
                      <a:pt x="142896" y="6131"/>
                    </a:lnTo>
                    <a:lnTo>
                      <a:pt x="131492" y="6131"/>
                    </a:lnTo>
                    <a:lnTo>
                      <a:pt x="130634" y="4415"/>
                    </a:lnTo>
                    <a:close/>
                    <a:moveTo>
                      <a:pt x="142569" y="4415"/>
                    </a:moveTo>
                    <a:lnTo>
                      <a:pt x="153646" y="4578"/>
                    </a:lnTo>
                    <a:lnTo>
                      <a:pt x="154995" y="6131"/>
                    </a:lnTo>
                    <a:lnTo>
                      <a:pt x="143755" y="6131"/>
                    </a:lnTo>
                    <a:lnTo>
                      <a:pt x="142569" y="4415"/>
                    </a:lnTo>
                    <a:close/>
                    <a:moveTo>
                      <a:pt x="166399" y="4578"/>
                    </a:moveTo>
                    <a:lnTo>
                      <a:pt x="168116" y="6131"/>
                    </a:lnTo>
                    <a:lnTo>
                      <a:pt x="155853" y="6131"/>
                    </a:lnTo>
                    <a:lnTo>
                      <a:pt x="154300" y="4578"/>
                    </a:lnTo>
                    <a:close/>
                    <a:moveTo>
                      <a:pt x="167094" y="4578"/>
                    </a:moveTo>
                    <a:lnTo>
                      <a:pt x="178661" y="4742"/>
                    </a:lnTo>
                    <a:lnTo>
                      <a:pt x="180705" y="6295"/>
                    </a:lnTo>
                    <a:lnTo>
                      <a:pt x="168974" y="6131"/>
                    </a:lnTo>
                    <a:lnTo>
                      <a:pt x="167094" y="4578"/>
                    </a:lnTo>
                    <a:close/>
                    <a:moveTo>
                      <a:pt x="24893" y="5764"/>
                    </a:moveTo>
                    <a:lnTo>
                      <a:pt x="22849" y="7644"/>
                    </a:lnTo>
                    <a:lnTo>
                      <a:pt x="11078" y="7644"/>
                    </a:lnTo>
                    <a:lnTo>
                      <a:pt x="13653" y="5764"/>
                    </a:lnTo>
                    <a:close/>
                    <a:moveTo>
                      <a:pt x="25915" y="5764"/>
                    </a:moveTo>
                    <a:lnTo>
                      <a:pt x="38831" y="5927"/>
                    </a:lnTo>
                    <a:lnTo>
                      <a:pt x="37155" y="7807"/>
                    </a:lnTo>
                    <a:lnTo>
                      <a:pt x="23871" y="7644"/>
                    </a:lnTo>
                    <a:lnTo>
                      <a:pt x="25915" y="5764"/>
                    </a:lnTo>
                    <a:close/>
                    <a:moveTo>
                      <a:pt x="52320" y="5927"/>
                    </a:moveTo>
                    <a:lnTo>
                      <a:pt x="51093" y="7807"/>
                    </a:lnTo>
                    <a:lnTo>
                      <a:pt x="38177" y="7807"/>
                    </a:lnTo>
                    <a:lnTo>
                      <a:pt x="39689" y="5927"/>
                    </a:lnTo>
                    <a:close/>
                    <a:moveTo>
                      <a:pt x="64582" y="5927"/>
                    </a:moveTo>
                    <a:lnTo>
                      <a:pt x="63723" y="7807"/>
                    </a:lnTo>
                    <a:lnTo>
                      <a:pt x="51952" y="7807"/>
                    </a:lnTo>
                    <a:lnTo>
                      <a:pt x="53341" y="5927"/>
                    </a:lnTo>
                    <a:close/>
                    <a:moveTo>
                      <a:pt x="65604" y="5927"/>
                    </a:moveTo>
                    <a:lnTo>
                      <a:pt x="78356" y="6131"/>
                    </a:lnTo>
                    <a:lnTo>
                      <a:pt x="77866" y="7807"/>
                    </a:lnTo>
                    <a:lnTo>
                      <a:pt x="64582" y="7807"/>
                    </a:lnTo>
                    <a:lnTo>
                      <a:pt x="65604" y="5927"/>
                    </a:lnTo>
                    <a:close/>
                    <a:moveTo>
                      <a:pt x="91967" y="6131"/>
                    </a:moveTo>
                    <a:lnTo>
                      <a:pt x="91804" y="7807"/>
                    </a:lnTo>
                    <a:lnTo>
                      <a:pt x="78888" y="7807"/>
                    </a:lnTo>
                    <a:lnTo>
                      <a:pt x="79378" y="6131"/>
                    </a:lnTo>
                    <a:close/>
                    <a:moveTo>
                      <a:pt x="105251" y="6131"/>
                    </a:moveTo>
                    <a:lnTo>
                      <a:pt x="105456" y="7971"/>
                    </a:lnTo>
                    <a:lnTo>
                      <a:pt x="105456" y="7971"/>
                    </a:lnTo>
                    <a:lnTo>
                      <a:pt x="92826" y="7807"/>
                    </a:lnTo>
                    <a:lnTo>
                      <a:pt x="92826" y="6131"/>
                    </a:lnTo>
                    <a:close/>
                    <a:moveTo>
                      <a:pt x="118208" y="6131"/>
                    </a:moveTo>
                    <a:lnTo>
                      <a:pt x="118740" y="7971"/>
                    </a:lnTo>
                    <a:lnTo>
                      <a:pt x="106273" y="7971"/>
                    </a:lnTo>
                    <a:lnTo>
                      <a:pt x="106110" y="6131"/>
                    </a:lnTo>
                    <a:close/>
                    <a:moveTo>
                      <a:pt x="119067" y="6131"/>
                    </a:moveTo>
                    <a:lnTo>
                      <a:pt x="130798" y="6295"/>
                    </a:lnTo>
                    <a:lnTo>
                      <a:pt x="131656" y="7971"/>
                    </a:lnTo>
                    <a:lnTo>
                      <a:pt x="119557" y="7971"/>
                    </a:lnTo>
                    <a:lnTo>
                      <a:pt x="119067" y="6131"/>
                    </a:lnTo>
                    <a:close/>
                    <a:moveTo>
                      <a:pt x="143060" y="6295"/>
                    </a:moveTo>
                    <a:lnTo>
                      <a:pt x="144286" y="7971"/>
                    </a:lnTo>
                    <a:lnTo>
                      <a:pt x="132514" y="7971"/>
                    </a:lnTo>
                    <a:lnTo>
                      <a:pt x="131656" y="6295"/>
                    </a:lnTo>
                    <a:close/>
                    <a:moveTo>
                      <a:pt x="155158" y="6295"/>
                    </a:moveTo>
                    <a:lnTo>
                      <a:pt x="156712" y="7971"/>
                    </a:lnTo>
                    <a:lnTo>
                      <a:pt x="145103" y="7971"/>
                    </a:lnTo>
                    <a:lnTo>
                      <a:pt x="143918" y="6295"/>
                    </a:lnTo>
                    <a:close/>
                    <a:moveTo>
                      <a:pt x="156017" y="6295"/>
                    </a:moveTo>
                    <a:lnTo>
                      <a:pt x="168279" y="6458"/>
                    </a:lnTo>
                    <a:lnTo>
                      <a:pt x="170159" y="7971"/>
                    </a:lnTo>
                    <a:lnTo>
                      <a:pt x="157570" y="7971"/>
                    </a:lnTo>
                    <a:lnTo>
                      <a:pt x="156017" y="6295"/>
                    </a:lnTo>
                    <a:close/>
                    <a:moveTo>
                      <a:pt x="180868" y="6458"/>
                    </a:moveTo>
                    <a:lnTo>
                      <a:pt x="183116" y="8175"/>
                    </a:lnTo>
                    <a:lnTo>
                      <a:pt x="171018" y="7971"/>
                    </a:lnTo>
                    <a:lnTo>
                      <a:pt x="169137" y="6458"/>
                    </a:lnTo>
                    <a:close/>
                    <a:moveTo>
                      <a:pt x="22686" y="7971"/>
                    </a:moveTo>
                    <a:lnTo>
                      <a:pt x="20274" y="10014"/>
                    </a:lnTo>
                    <a:lnTo>
                      <a:pt x="8176" y="10014"/>
                    </a:lnTo>
                    <a:lnTo>
                      <a:pt x="10751" y="7971"/>
                    </a:lnTo>
                    <a:close/>
                    <a:moveTo>
                      <a:pt x="36992" y="7971"/>
                    </a:moveTo>
                    <a:lnTo>
                      <a:pt x="35112" y="10014"/>
                    </a:lnTo>
                    <a:lnTo>
                      <a:pt x="21460" y="10014"/>
                    </a:lnTo>
                    <a:lnTo>
                      <a:pt x="23708" y="7971"/>
                    </a:lnTo>
                    <a:close/>
                    <a:moveTo>
                      <a:pt x="50930" y="7971"/>
                    </a:moveTo>
                    <a:lnTo>
                      <a:pt x="49581" y="10014"/>
                    </a:lnTo>
                    <a:lnTo>
                      <a:pt x="36133" y="10014"/>
                    </a:lnTo>
                    <a:lnTo>
                      <a:pt x="37809" y="7971"/>
                    </a:lnTo>
                    <a:close/>
                    <a:moveTo>
                      <a:pt x="63560" y="7971"/>
                    </a:moveTo>
                    <a:lnTo>
                      <a:pt x="62538" y="10014"/>
                    </a:lnTo>
                    <a:lnTo>
                      <a:pt x="50603" y="10014"/>
                    </a:lnTo>
                    <a:lnTo>
                      <a:pt x="51788" y="7971"/>
                    </a:lnTo>
                    <a:close/>
                    <a:moveTo>
                      <a:pt x="64582" y="7971"/>
                    </a:moveTo>
                    <a:lnTo>
                      <a:pt x="77866" y="8175"/>
                    </a:lnTo>
                    <a:lnTo>
                      <a:pt x="77334" y="10014"/>
                    </a:lnTo>
                    <a:lnTo>
                      <a:pt x="63560" y="10014"/>
                    </a:lnTo>
                    <a:lnTo>
                      <a:pt x="64582" y="7971"/>
                    </a:lnTo>
                    <a:close/>
                    <a:moveTo>
                      <a:pt x="91804" y="8175"/>
                    </a:moveTo>
                    <a:lnTo>
                      <a:pt x="91640" y="10014"/>
                    </a:lnTo>
                    <a:lnTo>
                      <a:pt x="78356" y="10014"/>
                    </a:lnTo>
                    <a:lnTo>
                      <a:pt x="78888" y="8175"/>
                    </a:lnTo>
                    <a:close/>
                    <a:moveTo>
                      <a:pt x="105456" y="8175"/>
                    </a:moveTo>
                    <a:lnTo>
                      <a:pt x="105619" y="10014"/>
                    </a:lnTo>
                    <a:lnTo>
                      <a:pt x="92662" y="10014"/>
                    </a:lnTo>
                    <a:lnTo>
                      <a:pt x="92662" y="8175"/>
                    </a:lnTo>
                    <a:close/>
                    <a:moveTo>
                      <a:pt x="118740" y="8175"/>
                    </a:moveTo>
                    <a:lnTo>
                      <a:pt x="119394" y="10014"/>
                    </a:lnTo>
                    <a:lnTo>
                      <a:pt x="106641" y="10014"/>
                    </a:lnTo>
                    <a:lnTo>
                      <a:pt x="106273" y="8175"/>
                    </a:lnTo>
                    <a:close/>
                    <a:moveTo>
                      <a:pt x="131819" y="8175"/>
                    </a:moveTo>
                    <a:lnTo>
                      <a:pt x="132678" y="10014"/>
                    </a:lnTo>
                    <a:lnTo>
                      <a:pt x="120252" y="10014"/>
                    </a:lnTo>
                    <a:lnTo>
                      <a:pt x="119557" y="8175"/>
                    </a:lnTo>
                    <a:close/>
                    <a:moveTo>
                      <a:pt x="144449" y="8175"/>
                    </a:moveTo>
                    <a:lnTo>
                      <a:pt x="145798" y="10014"/>
                    </a:lnTo>
                    <a:lnTo>
                      <a:pt x="133536" y="10014"/>
                    </a:lnTo>
                    <a:lnTo>
                      <a:pt x="132678" y="8175"/>
                    </a:lnTo>
                    <a:close/>
                    <a:moveTo>
                      <a:pt x="156875" y="8175"/>
                    </a:moveTo>
                    <a:lnTo>
                      <a:pt x="158388" y="10014"/>
                    </a:lnTo>
                    <a:lnTo>
                      <a:pt x="146657" y="10014"/>
                    </a:lnTo>
                    <a:lnTo>
                      <a:pt x="145308" y="8175"/>
                    </a:lnTo>
                    <a:close/>
                    <a:moveTo>
                      <a:pt x="157734" y="8175"/>
                    </a:moveTo>
                    <a:lnTo>
                      <a:pt x="170323" y="8339"/>
                    </a:lnTo>
                    <a:lnTo>
                      <a:pt x="172366" y="10014"/>
                    </a:lnTo>
                    <a:lnTo>
                      <a:pt x="159246" y="10014"/>
                    </a:lnTo>
                    <a:lnTo>
                      <a:pt x="157734" y="8175"/>
                    </a:lnTo>
                    <a:close/>
                    <a:moveTo>
                      <a:pt x="183280" y="8339"/>
                    </a:moveTo>
                    <a:lnTo>
                      <a:pt x="185487" y="10014"/>
                    </a:lnTo>
                    <a:lnTo>
                      <a:pt x="173061" y="10014"/>
                    </a:lnTo>
                    <a:lnTo>
                      <a:pt x="171181" y="8339"/>
                    </a:lnTo>
                    <a:close/>
                    <a:moveTo>
                      <a:pt x="172530" y="10219"/>
                    </a:moveTo>
                    <a:lnTo>
                      <a:pt x="174574" y="12058"/>
                    </a:lnTo>
                    <a:lnTo>
                      <a:pt x="161126" y="12058"/>
                    </a:lnTo>
                    <a:lnTo>
                      <a:pt x="159409" y="10219"/>
                    </a:lnTo>
                    <a:close/>
                    <a:moveTo>
                      <a:pt x="185814" y="10219"/>
                    </a:moveTo>
                    <a:lnTo>
                      <a:pt x="188226" y="12058"/>
                    </a:lnTo>
                    <a:lnTo>
                      <a:pt x="175432" y="12058"/>
                    </a:lnTo>
                    <a:lnTo>
                      <a:pt x="173388" y="10219"/>
                    </a:lnTo>
                    <a:close/>
                    <a:moveTo>
                      <a:pt x="77171" y="10219"/>
                    </a:moveTo>
                    <a:lnTo>
                      <a:pt x="76640" y="12263"/>
                    </a:lnTo>
                    <a:lnTo>
                      <a:pt x="62538" y="12263"/>
                    </a:lnTo>
                    <a:lnTo>
                      <a:pt x="63355" y="10219"/>
                    </a:lnTo>
                    <a:close/>
                    <a:moveTo>
                      <a:pt x="91640" y="10219"/>
                    </a:moveTo>
                    <a:lnTo>
                      <a:pt x="91477" y="12263"/>
                    </a:lnTo>
                    <a:lnTo>
                      <a:pt x="77661" y="12263"/>
                    </a:lnTo>
                    <a:lnTo>
                      <a:pt x="78193" y="10219"/>
                    </a:lnTo>
                    <a:close/>
                    <a:moveTo>
                      <a:pt x="105783" y="10219"/>
                    </a:moveTo>
                    <a:lnTo>
                      <a:pt x="105946" y="12263"/>
                    </a:lnTo>
                    <a:lnTo>
                      <a:pt x="92499" y="12263"/>
                    </a:lnTo>
                    <a:lnTo>
                      <a:pt x="92662" y="10219"/>
                    </a:lnTo>
                    <a:close/>
                    <a:moveTo>
                      <a:pt x="119394" y="10219"/>
                    </a:moveTo>
                    <a:lnTo>
                      <a:pt x="120089" y="12263"/>
                    </a:lnTo>
                    <a:lnTo>
                      <a:pt x="106968" y="12263"/>
                    </a:lnTo>
                    <a:lnTo>
                      <a:pt x="106641" y="10219"/>
                    </a:lnTo>
                    <a:close/>
                    <a:moveTo>
                      <a:pt x="132841" y="10219"/>
                    </a:moveTo>
                    <a:lnTo>
                      <a:pt x="133863" y="12263"/>
                    </a:lnTo>
                    <a:lnTo>
                      <a:pt x="120947" y="12263"/>
                    </a:lnTo>
                    <a:lnTo>
                      <a:pt x="120252" y="10219"/>
                    </a:lnTo>
                    <a:close/>
                    <a:moveTo>
                      <a:pt x="145962" y="10219"/>
                    </a:moveTo>
                    <a:lnTo>
                      <a:pt x="147147" y="12263"/>
                    </a:lnTo>
                    <a:lnTo>
                      <a:pt x="134721" y="12263"/>
                    </a:lnTo>
                    <a:lnTo>
                      <a:pt x="133700" y="10219"/>
                    </a:lnTo>
                    <a:close/>
                    <a:moveTo>
                      <a:pt x="158755" y="10219"/>
                    </a:moveTo>
                    <a:lnTo>
                      <a:pt x="160268" y="12058"/>
                    </a:lnTo>
                    <a:lnTo>
                      <a:pt x="148169" y="12263"/>
                    </a:lnTo>
                    <a:lnTo>
                      <a:pt x="146820" y="10219"/>
                    </a:lnTo>
                    <a:close/>
                    <a:moveTo>
                      <a:pt x="20111" y="10219"/>
                    </a:moveTo>
                    <a:lnTo>
                      <a:pt x="17740" y="12426"/>
                    </a:lnTo>
                    <a:lnTo>
                      <a:pt x="5110" y="12426"/>
                    </a:lnTo>
                    <a:lnTo>
                      <a:pt x="7849" y="10219"/>
                    </a:lnTo>
                    <a:close/>
                    <a:moveTo>
                      <a:pt x="34948" y="10219"/>
                    </a:moveTo>
                    <a:lnTo>
                      <a:pt x="33068" y="12426"/>
                    </a:lnTo>
                    <a:lnTo>
                      <a:pt x="18762" y="12426"/>
                    </a:lnTo>
                    <a:lnTo>
                      <a:pt x="21133" y="10219"/>
                    </a:lnTo>
                    <a:close/>
                    <a:moveTo>
                      <a:pt x="49417" y="10219"/>
                    </a:moveTo>
                    <a:lnTo>
                      <a:pt x="47864" y="12426"/>
                    </a:lnTo>
                    <a:lnTo>
                      <a:pt x="34090" y="12426"/>
                    </a:lnTo>
                    <a:lnTo>
                      <a:pt x="35970" y="10219"/>
                    </a:lnTo>
                    <a:close/>
                    <a:moveTo>
                      <a:pt x="62538" y="10219"/>
                    </a:moveTo>
                    <a:lnTo>
                      <a:pt x="61516" y="12263"/>
                    </a:lnTo>
                    <a:lnTo>
                      <a:pt x="48886" y="12426"/>
                    </a:lnTo>
                    <a:lnTo>
                      <a:pt x="50439" y="10219"/>
                    </a:lnTo>
                    <a:close/>
                    <a:moveTo>
                      <a:pt x="174737" y="12426"/>
                    </a:moveTo>
                    <a:lnTo>
                      <a:pt x="177149" y="14470"/>
                    </a:lnTo>
                    <a:lnTo>
                      <a:pt x="163333" y="14470"/>
                    </a:lnTo>
                    <a:lnTo>
                      <a:pt x="161453" y="12426"/>
                    </a:lnTo>
                    <a:close/>
                    <a:moveTo>
                      <a:pt x="188553" y="12426"/>
                    </a:moveTo>
                    <a:lnTo>
                      <a:pt x="191087" y="14470"/>
                    </a:lnTo>
                    <a:lnTo>
                      <a:pt x="178007" y="14470"/>
                    </a:lnTo>
                    <a:lnTo>
                      <a:pt x="175595" y="12426"/>
                    </a:lnTo>
                    <a:close/>
                    <a:moveTo>
                      <a:pt x="32700" y="12590"/>
                    </a:moveTo>
                    <a:lnTo>
                      <a:pt x="30656" y="14960"/>
                    </a:lnTo>
                    <a:lnTo>
                      <a:pt x="15860" y="14960"/>
                    </a:lnTo>
                    <a:lnTo>
                      <a:pt x="18394" y="12590"/>
                    </a:lnTo>
                    <a:close/>
                    <a:moveTo>
                      <a:pt x="47701" y="12590"/>
                    </a:moveTo>
                    <a:lnTo>
                      <a:pt x="46188" y="14960"/>
                    </a:lnTo>
                    <a:lnTo>
                      <a:pt x="31678" y="14960"/>
                    </a:lnTo>
                    <a:lnTo>
                      <a:pt x="33722" y="12590"/>
                    </a:lnTo>
                    <a:close/>
                    <a:moveTo>
                      <a:pt x="160636" y="12426"/>
                    </a:moveTo>
                    <a:lnTo>
                      <a:pt x="162311" y="14470"/>
                    </a:lnTo>
                    <a:lnTo>
                      <a:pt x="47210" y="14960"/>
                    </a:lnTo>
                    <a:lnTo>
                      <a:pt x="48723" y="12590"/>
                    </a:lnTo>
                    <a:lnTo>
                      <a:pt x="106968" y="12590"/>
                    </a:lnTo>
                    <a:lnTo>
                      <a:pt x="106968" y="12426"/>
                    </a:lnTo>
                    <a:lnTo>
                      <a:pt x="120089" y="12426"/>
                    </a:lnTo>
                    <a:lnTo>
                      <a:pt x="120089" y="12590"/>
                    </a:lnTo>
                    <a:lnTo>
                      <a:pt x="121110" y="12590"/>
                    </a:lnTo>
                    <a:lnTo>
                      <a:pt x="121110" y="12426"/>
                    </a:lnTo>
                    <a:lnTo>
                      <a:pt x="133863" y="12426"/>
                    </a:lnTo>
                    <a:lnTo>
                      <a:pt x="134067" y="12590"/>
                    </a:lnTo>
                    <a:lnTo>
                      <a:pt x="134885" y="12590"/>
                    </a:lnTo>
                    <a:lnTo>
                      <a:pt x="134885" y="12426"/>
                    </a:lnTo>
                    <a:lnTo>
                      <a:pt x="147352" y="12426"/>
                    </a:lnTo>
                    <a:lnTo>
                      <a:pt x="147515" y="12590"/>
                    </a:lnTo>
                    <a:lnTo>
                      <a:pt x="148373" y="12590"/>
                    </a:lnTo>
                    <a:lnTo>
                      <a:pt x="148373" y="12426"/>
                    </a:lnTo>
                    <a:close/>
                    <a:moveTo>
                      <a:pt x="17372" y="12590"/>
                    </a:moveTo>
                    <a:lnTo>
                      <a:pt x="14675" y="14960"/>
                    </a:lnTo>
                    <a:lnTo>
                      <a:pt x="1554" y="15124"/>
                    </a:lnTo>
                    <a:lnTo>
                      <a:pt x="4783" y="12753"/>
                    </a:lnTo>
                    <a:lnTo>
                      <a:pt x="17372" y="12590"/>
                    </a:lnTo>
                    <a:close/>
                    <a:moveTo>
                      <a:pt x="20111" y="0"/>
                    </a:moveTo>
                    <a:lnTo>
                      <a:pt x="1" y="15328"/>
                    </a:lnTo>
                    <a:lnTo>
                      <a:pt x="31515" y="15328"/>
                    </a:lnTo>
                    <a:lnTo>
                      <a:pt x="45984" y="15124"/>
                    </a:lnTo>
                    <a:lnTo>
                      <a:pt x="45821" y="15328"/>
                    </a:lnTo>
                    <a:lnTo>
                      <a:pt x="47006" y="15328"/>
                    </a:lnTo>
                    <a:lnTo>
                      <a:pt x="47006" y="15124"/>
                    </a:lnTo>
                    <a:lnTo>
                      <a:pt x="192313" y="14633"/>
                    </a:lnTo>
                    <a:lnTo>
                      <a:pt x="175105" y="1349"/>
                    </a:lnTo>
                    <a:lnTo>
                      <a:pt x="163333" y="1186"/>
                    </a:lnTo>
                    <a:lnTo>
                      <a:pt x="162679" y="1186"/>
                    </a:lnTo>
                    <a:lnTo>
                      <a:pt x="151235" y="1022"/>
                    </a:lnTo>
                    <a:lnTo>
                      <a:pt x="139340" y="1022"/>
                    </a:lnTo>
                    <a:lnTo>
                      <a:pt x="128754" y="818"/>
                    </a:lnTo>
                    <a:lnTo>
                      <a:pt x="116328" y="818"/>
                    </a:lnTo>
                    <a:lnTo>
                      <a:pt x="105251" y="654"/>
                    </a:lnTo>
                    <a:lnTo>
                      <a:pt x="104597" y="654"/>
                    </a:lnTo>
                    <a:lnTo>
                      <a:pt x="93194" y="491"/>
                    </a:lnTo>
                    <a:lnTo>
                      <a:pt x="80073" y="491"/>
                    </a:lnTo>
                    <a:lnTo>
                      <a:pt x="68301" y="327"/>
                    </a:lnTo>
                    <a:lnTo>
                      <a:pt x="67443" y="327"/>
                    </a:lnTo>
                    <a:lnTo>
                      <a:pt x="2011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4" name="Google Shape;74;p2"/>
            <p:cNvGrpSpPr/>
            <p:nvPr/>
          </p:nvGrpSpPr>
          <p:grpSpPr>
            <a:xfrm>
              <a:off x="904874" y="328675"/>
              <a:ext cx="7315554" cy="4024396"/>
              <a:chOff x="992433" y="538196"/>
              <a:chExt cx="7139913" cy="4021179"/>
            </a:xfrm>
          </p:grpSpPr>
          <p:sp>
            <p:nvSpPr>
              <p:cNvPr id="75" name="Google Shape;75;p2"/>
              <p:cNvSpPr/>
              <p:nvPr/>
            </p:nvSpPr>
            <p:spPr>
              <a:xfrm>
                <a:off x="992433" y="538196"/>
                <a:ext cx="7139815" cy="4021171"/>
              </a:xfrm>
              <a:custGeom>
                <a:avLst/>
                <a:gdLst/>
                <a:ahLst/>
                <a:cxnLst/>
                <a:rect l="l" t="t" r="r" b="b"/>
                <a:pathLst>
                  <a:path w="139504" h="82566" extrusionOk="0">
                    <a:moveTo>
                      <a:pt x="8871" y="0"/>
                    </a:moveTo>
                    <a:cubicBezTo>
                      <a:pt x="3925" y="0"/>
                      <a:pt x="1" y="4088"/>
                      <a:pt x="1" y="8829"/>
                    </a:cubicBezTo>
                    <a:lnTo>
                      <a:pt x="1" y="73573"/>
                    </a:lnTo>
                    <a:cubicBezTo>
                      <a:pt x="1" y="78478"/>
                      <a:pt x="3925" y="82566"/>
                      <a:pt x="8871" y="82566"/>
                    </a:cubicBezTo>
                    <a:lnTo>
                      <a:pt x="130471" y="82566"/>
                    </a:lnTo>
                    <a:cubicBezTo>
                      <a:pt x="135416" y="82566"/>
                      <a:pt x="139504" y="78478"/>
                      <a:pt x="139504" y="73573"/>
                    </a:cubicBezTo>
                    <a:lnTo>
                      <a:pt x="139504" y="8829"/>
                    </a:lnTo>
                    <a:cubicBezTo>
                      <a:pt x="139504" y="4088"/>
                      <a:pt x="135416" y="0"/>
                      <a:pt x="13047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76;p2"/>
              <p:cNvSpPr/>
              <p:nvPr/>
            </p:nvSpPr>
            <p:spPr>
              <a:xfrm>
                <a:off x="1237231" y="669547"/>
                <a:ext cx="6641936" cy="3758421"/>
              </a:xfrm>
              <a:custGeom>
                <a:avLst/>
                <a:gdLst/>
                <a:ahLst/>
                <a:cxnLst/>
                <a:rect l="l" t="t" r="r" b="b"/>
                <a:pathLst>
                  <a:path w="129776" h="77171" extrusionOk="0">
                    <a:moveTo>
                      <a:pt x="121232" y="696"/>
                    </a:moveTo>
                    <a:cubicBezTo>
                      <a:pt x="123480" y="696"/>
                      <a:pt x="125320" y="1554"/>
                      <a:pt x="126873" y="3066"/>
                    </a:cubicBezTo>
                    <a:cubicBezTo>
                      <a:pt x="128222" y="4456"/>
                      <a:pt x="129080" y="6500"/>
                      <a:pt x="129080" y="8543"/>
                    </a:cubicBezTo>
                    <a:lnTo>
                      <a:pt x="129080" y="68465"/>
                    </a:lnTo>
                    <a:cubicBezTo>
                      <a:pt x="129080" y="70672"/>
                      <a:pt x="128222" y="72716"/>
                      <a:pt x="126873" y="74105"/>
                    </a:cubicBezTo>
                    <a:cubicBezTo>
                      <a:pt x="125320" y="75454"/>
                      <a:pt x="123480" y="76476"/>
                      <a:pt x="121232" y="76476"/>
                    </a:cubicBezTo>
                    <a:lnTo>
                      <a:pt x="8665" y="76476"/>
                    </a:lnTo>
                    <a:cubicBezTo>
                      <a:pt x="6458" y="76476"/>
                      <a:pt x="4415" y="75454"/>
                      <a:pt x="3066" y="74105"/>
                    </a:cubicBezTo>
                    <a:cubicBezTo>
                      <a:pt x="1676" y="72716"/>
                      <a:pt x="654" y="70672"/>
                      <a:pt x="654" y="68465"/>
                    </a:cubicBezTo>
                    <a:lnTo>
                      <a:pt x="654" y="8543"/>
                    </a:lnTo>
                    <a:cubicBezTo>
                      <a:pt x="654" y="6500"/>
                      <a:pt x="1676" y="4456"/>
                      <a:pt x="3066" y="3066"/>
                    </a:cubicBezTo>
                    <a:cubicBezTo>
                      <a:pt x="4415" y="1554"/>
                      <a:pt x="6458" y="696"/>
                      <a:pt x="8665" y="696"/>
                    </a:cubicBezTo>
                    <a:close/>
                    <a:moveTo>
                      <a:pt x="8665" y="1"/>
                    </a:moveTo>
                    <a:cubicBezTo>
                      <a:pt x="3924" y="1"/>
                      <a:pt x="0" y="3925"/>
                      <a:pt x="0" y="8543"/>
                    </a:cubicBezTo>
                    <a:lnTo>
                      <a:pt x="0" y="68465"/>
                    </a:lnTo>
                    <a:cubicBezTo>
                      <a:pt x="0" y="73247"/>
                      <a:pt x="3924" y="77171"/>
                      <a:pt x="8665" y="77171"/>
                    </a:cubicBezTo>
                    <a:lnTo>
                      <a:pt x="121232" y="77171"/>
                    </a:lnTo>
                    <a:cubicBezTo>
                      <a:pt x="126015" y="77171"/>
                      <a:pt x="129775" y="73247"/>
                      <a:pt x="129775" y="68465"/>
                    </a:cubicBezTo>
                    <a:lnTo>
                      <a:pt x="129775" y="8543"/>
                    </a:lnTo>
                    <a:cubicBezTo>
                      <a:pt x="129775" y="3925"/>
                      <a:pt x="126015" y="1"/>
                      <a:pt x="12123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77;p2"/>
              <p:cNvSpPr/>
              <p:nvPr/>
            </p:nvSpPr>
            <p:spPr>
              <a:xfrm>
                <a:off x="992433" y="2437258"/>
                <a:ext cx="1255241" cy="1293977"/>
              </a:xfrm>
              <a:custGeom>
                <a:avLst/>
                <a:gdLst/>
                <a:ahLst/>
                <a:cxnLst/>
                <a:rect l="l" t="t" r="r" b="b"/>
                <a:pathLst>
                  <a:path w="24526" h="26569" extrusionOk="0">
                    <a:moveTo>
                      <a:pt x="1" y="1"/>
                    </a:moveTo>
                    <a:lnTo>
                      <a:pt x="1" y="4252"/>
                    </a:lnTo>
                    <a:lnTo>
                      <a:pt x="4783" y="9034"/>
                    </a:lnTo>
                    <a:lnTo>
                      <a:pt x="4783" y="4947"/>
                    </a:lnTo>
                    <a:lnTo>
                      <a:pt x="1" y="1"/>
                    </a:lnTo>
                    <a:close/>
                    <a:moveTo>
                      <a:pt x="5437" y="5601"/>
                    </a:moveTo>
                    <a:lnTo>
                      <a:pt x="5437" y="9688"/>
                    </a:lnTo>
                    <a:lnTo>
                      <a:pt x="21787" y="26038"/>
                    </a:lnTo>
                    <a:cubicBezTo>
                      <a:pt x="22155" y="26405"/>
                      <a:pt x="22482" y="26569"/>
                      <a:pt x="22809" y="26569"/>
                    </a:cubicBezTo>
                    <a:cubicBezTo>
                      <a:pt x="23340" y="26569"/>
                      <a:pt x="23667" y="26405"/>
                      <a:pt x="24035" y="26038"/>
                    </a:cubicBezTo>
                    <a:cubicBezTo>
                      <a:pt x="24525" y="25547"/>
                      <a:pt x="24525" y="24525"/>
                      <a:pt x="24035" y="23994"/>
                    </a:cubicBezTo>
                    <a:lnTo>
                      <a:pt x="5437" y="5601"/>
                    </a:lnTo>
                    <a:close/>
                  </a:path>
                </a:pathLst>
              </a:custGeom>
              <a:solidFill>
                <a:schemeClr val="lt2">
                  <a:alpha val="5028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8;p2"/>
              <p:cNvSpPr/>
              <p:nvPr/>
            </p:nvSpPr>
            <p:spPr>
              <a:xfrm>
                <a:off x="992433" y="2080949"/>
                <a:ext cx="872414" cy="927685"/>
              </a:xfrm>
              <a:custGeom>
                <a:avLst/>
                <a:gdLst/>
                <a:ahLst/>
                <a:cxnLst/>
                <a:rect l="l" t="t" r="r" b="b"/>
                <a:pathLst>
                  <a:path w="17046" h="19048" extrusionOk="0">
                    <a:moveTo>
                      <a:pt x="1" y="0"/>
                    </a:moveTo>
                    <a:lnTo>
                      <a:pt x="1" y="4088"/>
                    </a:lnTo>
                    <a:lnTo>
                      <a:pt x="4783" y="8993"/>
                    </a:lnTo>
                    <a:lnTo>
                      <a:pt x="4783" y="4742"/>
                    </a:lnTo>
                    <a:lnTo>
                      <a:pt x="1" y="0"/>
                    </a:lnTo>
                    <a:close/>
                    <a:moveTo>
                      <a:pt x="5437" y="5437"/>
                    </a:moveTo>
                    <a:lnTo>
                      <a:pt x="5437" y="9688"/>
                    </a:lnTo>
                    <a:lnTo>
                      <a:pt x="14470" y="18557"/>
                    </a:lnTo>
                    <a:cubicBezTo>
                      <a:pt x="14634" y="18884"/>
                      <a:pt x="15165" y="19048"/>
                      <a:pt x="15492" y="19048"/>
                    </a:cubicBezTo>
                    <a:cubicBezTo>
                      <a:pt x="15860" y="19048"/>
                      <a:pt x="16187" y="18884"/>
                      <a:pt x="16514" y="18557"/>
                    </a:cubicBezTo>
                    <a:cubicBezTo>
                      <a:pt x="17045" y="18026"/>
                      <a:pt x="17045" y="17004"/>
                      <a:pt x="16514" y="16514"/>
                    </a:cubicBezTo>
                    <a:lnTo>
                      <a:pt x="5437" y="5437"/>
                    </a:lnTo>
                    <a:close/>
                  </a:path>
                </a:pathLst>
              </a:custGeom>
              <a:solidFill>
                <a:schemeClr val="lt2">
                  <a:alpha val="5028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2"/>
              <p:cNvSpPr/>
              <p:nvPr/>
            </p:nvSpPr>
            <p:spPr>
              <a:xfrm>
                <a:off x="5795597" y="538196"/>
                <a:ext cx="1018840" cy="770425"/>
              </a:xfrm>
              <a:custGeom>
                <a:avLst/>
                <a:gdLst/>
                <a:ahLst/>
                <a:cxnLst/>
                <a:rect l="l" t="t" r="r" b="b"/>
                <a:pathLst>
                  <a:path w="19907" h="15819" extrusionOk="0">
                    <a:moveTo>
                      <a:pt x="1" y="0"/>
                    </a:moveTo>
                    <a:lnTo>
                      <a:pt x="3066" y="2698"/>
                    </a:lnTo>
                    <a:lnTo>
                      <a:pt x="7481" y="2698"/>
                    </a:lnTo>
                    <a:lnTo>
                      <a:pt x="4415" y="0"/>
                    </a:lnTo>
                    <a:close/>
                    <a:moveTo>
                      <a:pt x="3924" y="3393"/>
                    </a:moveTo>
                    <a:lnTo>
                      <a:pt x="17209" y="15491"/>
                    </a:lnTo>
                    <a:cubicBezTo>
                      <a:pt x="17536" y="15655"/>
                      <a:pt x="17863" y="15818"/>
                      <a:pt x="18230" y="15818"/>
                    </a:cubicBezTo>
                    <a:cubicBezTo>
                      <a:pt x="18557" y="15818"/>
                      <a:pt x="19089" y="15655"/>
                      <a:pt x="19252" y="15328"/>
                    </a:cubicBezTo>
                    <a:cubicBezTo>
                      <a:pt x="19906" y="14633"/>
                      <a:pt x="19743" y="13775"/>
                      <a:pt x="19252" y="13284"/>
                    </a:cubicBezTo>
                    <a:lnTo>
                      <a:pt x="8339" y="3393"/>
                    </a:lnTo>
                    <a:close/>
                  </a:path>
                </a:pathLst>
              </a:custGeom>
              <a:solidFill>
                <a:schemeClr val="lt2">
                  <a:alpha val="5028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2"/>
              <p:cNvSpPr/>
              <p:nvPr/>
            </p:nvSpPr>
            <p:spPr>
              <a:xfrm>
                <a:off x="2387775" y="3862589"/>
                <a:ext cx="922622" cy="696787"/>
              </a:xfrm>
              <a:custGeom>
                <a:avLst/>
                <a:gdLst/>
                <a:ahLst/>
                <a:cxnLst/>
                <a:rect l="l" t="t" r="r" b="b"/>
                <a:pathLst>
                  <a:path w="18027" h="14307" extrusionOk="0">
                    <a:moveTo>
                      <a:pt x="1677" y="1"/>
                    </a:moveTo>
                    <a:cubicBezTo>
                      <a:pt x="1186" y="1"/>
                      <a:pt x="859" y="205"/>
                      <a:pt x="491" y="532"/>
                    </a:cubicBezTo>
                    <a:cubicBezTo>
                      <a:pt x="1" y="1227"/>
                      <a:pt x="1" y="2044"/>
                      <a:pt x="655" y="2576"/>
                    </a:cubicBezTo>
                    <a:lnTo>
                      <a:pt x="9688" y="10914"/>
                    </a:lnTo>
                    <a:lnTo>
                      <a:pt x="14143" y="10914"/>
                    </a:lnTo>
                    <a:lnTo>
                      <a:pt x="2535" y="368"/>
                    </a:lnTo>
                    <a:cubicBezTo>
                      <a:pt x="2372" y="205"/>
                      <a:pt x="2045" y="1"/>
                      <a:pt x="1677" y="1"/>
                    </a:cubicBezTo>
                    <a:close/>
                    <a:moveTo>
                      <a:pt x="10546" y="11609"/>
                    </a:moveTo>
                    <a:lnTo>
                      <a:pt x="13612" y="14307"/>
                    </a:lnTo>
                    <a:lnTo>
                      <a:pt x="18026" y="14307"/>
                    </a:lnTo>
                    <a:lnTo>
                      <a:pt x="14961" y="11609"/>
                    </a:lnTo>
                    <a:close/>
                  </a:path>
                </a:pathLst>
              </a:custGeom>
              <a:solidFill>
                <a:schemeClr val="lt2">
                  <a:alpha val="5028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2"/>
              <p:cNvSpPr/>
              <p:nvPr/>
            </p:nvSpPr>
            <p:spPr>
              <a:xfrm>
                <a:off x="2919134" y="3972072"/>
                <a:ext cx="792932" cy="587303"/>
              </a:xfrm>
              <a:custGeom>
                <a:avLst/>
                <a:gdLst/>
                <a:ahLst/>
                <a:cxnLst/>
                <a:rect l="l" t="t" r="r" b="b"/>
                <a:pathLst>
                  <a:path w="15493" h="12059" extrusionOk="0">
                    <a:moveTo>
                      <a:pt x="1718" y="1"/>
                    </a:moveTo>
                    <a:cubicBezTo>
                      <a:pt x="1186" y="1"/>
                      <a:pt x="859" y="164"/>
                      <a:pt x="491" y="491"/>
                    </a:cubicBezTo>
                    <a:cubicBezTo>
                      <a:pt x="1" y="1186"/>
                      <a:pt x="1" y="2044"/>
                      <a:pt x="696" y="2535"/>
                    </a:cubicBezTo>
                    <a:lnTo>
                      <a:pt x="7317" y="8666"/>
                    </a:lnTo>
                    <a:lnTo>
                      <a:pt x="11732" y="8666"/>
                    </a:lnTo>
                    <a:lnTo>
                      <a:pt x="2535" y="328"/>
                    </a:lnTo>
                    <a:cubicBezTo>
                      <a:pt x="2372" y="164"/>
                      <a:pt x="2045" y="1"/>
                      <a:pt x="1718" y="1"/>
                    </a:cubicBezTo>
                    <a:close/>
                    <a:moveTo>
                      <a:pt x="8012" y="9361"/>
                    </a:moveTo>
                    <a:lnTo>
                      <a:pt x="11078" y="12059"/>
                    </a:lnTo>
                    <a:lnTo>
                      <a:pt x="15492" y="12059"/>
                    </a:lnTo>
                    <a:lnTo>
                      <a:pt x="12427" y="9361"/>
                    </a:lnTo>
                    <a:close/>
                  </a:path>
                </a:pathLst>
              </a:custGeom>
              <a:solidFill>
                <a:schemeClr val="lt2">
                  <a:alpha val="5028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82;p2"/>
              <p:cNvSpPr/>
              <p:nvPr/>
            </p:nvSpPr>
            <p:spPr>
              <a:xfrm>
                <a:off x="5402324" y="538196"/>
                <a:ext cx="803321" cy="587255"/>
              </a:xfrm>
              <a:custGeom>
                <a:avLst/>
                <a:gdLst/>
                <a:ahLst/>
                <a:cxnLst/>
                <a:rect l="l" t="t" r="r" b="b"/>
                <a:pathLst>
                  <a:path w="15696" h="12058" extrusionOk="0">
                    <a:moveTo>
                      <a:pt x="0" y="0"/>
                    </a:moveTo>
                    <a:lnTo>
                      <a:pt x="3066" y="2698"/>
                    </a:lnTo>
                    <a:lnTo>
                      <a:pt x="7521" y="2698"/>
                    </a:lnTo>
                    <a:lnTo>
                      <a:pt x="4456" y="0"/>
                    </a:lnTo>
                    <a:close/>
                    <a:moveTo>
                      <a:pt x="3761" y="3393"/>
                    </a:moveTo>
                    <a:lnTo>
                      <a:pt x="12957" y="11731"/>
                    </a:lnTo>
                    <a:cubicBezTo>
                      <a:pt x="13284" y="11894"/>
                      <a:pt x="13652" y="12058"/>
                      <a:pt x="13979" y="12058"/>
                    </a:cubicBezTo>
                    <a:cubicBezTo>
                      <a:pt x="14511" y="12058"/>
                      <a:pt x="14838" y="11894"/>
                      <a:pt x="15165" y="11567"/>
                    </a:cubicBezTo>
                    <a:cubicBezTo>
                      <a:pt x="15696" y="11036"/>
                      <a:pt x="15696" y="10014"/>
                      <a:pt x="15001" y="9524"/>
                    </a:cubicBezTo>
                    <a:lnTo>
                      <a:pt x="8175" y="3393"/>
                    </a:lnTo>
                    <a:close/>
                  </a:path>
                </a:pathLst>
              </a:custGeom>
              <a:solidFill>
                <a:schemeClr val="lt2">
                  <a:alpha val="5028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83;p2"/>
              <p:cNvSpPr/>
              <p:nvPr/>
            </p:nvSpPr>
            <p:spPr>
              <a:xfrm>
                <a:off x="6519396" y="538196"/>
                <a:ext cx="1167365" cy="895834"/>
              </a:xfrm>
              <a:custGeom>
                <a:avLst/>
                <a:gdLst/>
                <a:ahLst/>
                <a:cxnLst/>
                <a:rect l="l" t="t" r="r" b="b"/>
                <a:pathLst>
                  <a:path w="22809" h="18394" extrusionOk="0">
                    <a:moveTo>
                      <a:pt x="1" y="0"/>
                    </a:moveTo>
                    <a:lnTo>
                      <a:pt x="20070" y="18026"/>
                    </a:lnTo>
                    <a:cubicBezTo>
                      <a:pt x="20438" y="18393"/>
                      <a:pt x="20765" y="18393"/>
                      <a:pt x="21092" y="18393"/>
                    </a:cubicBezTo>
                    <a:cubicBezTo>
                      <a:pt x="21460" y="18393"/>
                      <a:pt x="21950" y="18189"/>
                      <a:pt x="22114" y="17862"/>
                    </a:cubicBezTo>
                    <a:cubicBezTo>
                      <a:pt x="22809" y="17372"/>
                      <a:pt x="22645" y="16350"/>
                      <a:pt x="22114" y="15818"/>
                    </a:cubicBezTo>
                    <a:lnTo>
                      <a:pt x="4415" y="0"/>
                    </a:lnTo>
                    <a:close/>
                  </a:path>
                </a:pathLst>
              </a:custGeom>
              <a:solidFill>
                <a:schemeClr val="lt2">
                  <a:alpha val="5028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84;p2"/>
              <p:cNvSpPr/>
              <p:nvPr/>
            </p:nvSpPr>
            <p:spPr>
              <a:xfrm>
                <a:off x="7320631" y="777083"/>
                <a:ext cx="811715" cy="788347"/>
              </a:xfrm>
              <a:custGeom>
                <a:avLst/>
                <a:gdLst/>
                <a:ahLst/>
                <a:cxnLst/>
                <a:rect l="l" t="t" r="r" b="b"/>
                <a:pathLst>
                  <a:path w="15860" h="16187" extrusionOk="0">
                    <a:moveTo>
                      <a:pt x="1717" y="0"/>
                    </a:moveTo>
                    <a:cubicBezTo>
                      <a:pt x="1186" y="0"/>
                      <a:pt x="859" y="204"/>
                      <a:pt x="532" y="531"/>
                    </a:cubicBezTo>
                    <a:cubicBezTo>
                      <a:pt x="1" y="1022"/>
                      <a:pt x="1" y="2044"/>
                      <a:pt x="696" y="2575"/>
                    </a:cubicBezTo>
                    <a:lnTo>
                      <a:pt x="15860" y="16186"/>
                    </a:lnTo>
                    <a:lnTo>
                      <a:pt x="15860" y="12467"/>
                    </a:lnTo>
                    <a:lnTo>
                      <a:pt x="15860" y="12262"/>
                    </a:lnTo>
                    <a:lnTo>
                      <a:pt x="2576" y="368"/>
                    </a:lnTo>
                    <a:cubicBezTo>
                      <a:pt x="2371" y="204"/>
                      <a:pt x="2044" y="0"/>
                      <a:pt x="1717" y="0"/>
                    </a:cubicBezTo>
                    <a:close/>
                  </a:path>
                </a:pathLst>
              </a:custGeom>
              <a:solidFill>
                <a:schemeClr val="lt2">
                  <a:alpha val="5028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85;p2"/>
              <p:cNvSpPr/>
              <p:nvPr/>
            </p:nvSpPr>
            <p:spPr>
              <a:xfrm>
                <a:off x="992433" y="3464445"/>
                <a:ext cx="811766" cy="788347"/>
              </a:xfrm>
              <a:custGeom>
                <a:avLst/>
                <a:gdLst/>
                <a:ahLst/>
                <a:cxnLst/>
                <a:rect l="l" t="t" r="r" b="b"/>
                <a:pathLst>
                  <a:path w="15861" h="16187" extrusionOk="0">
                    <a:moveTo>
                      <a:pt x="1" y="1"/>
                    </a:moveTo>
                    <a:lnTo>
                      <a:pt x="1" y="3925"/>
                    </a:lnTo>
                    <a:lnTo>
                      <a:pt x="13121" y="15860"/>
                    </a:lnTo>
                    <a:cubicBezTo>
                      <a:pt x="13448" y="16023"/>
                      <a:pt x="13816" y="16187"/>
                      <a:pt x="14143" y="16187"/>
                    </a:cubicBezTo>
                    <a:cubicBezTo>
                      <a:pt x="14470" y="16187"/>
                      <a:pt x="15002" y="16023"/>
                      <a:pt x="15165" y="15696"/>
                    </a:cubicBezTo>
                    <a:cubicBezTo>
                      <a:pt x="15860" y="15165"/>
                      <a:pt x="15656" y="14143"/>
                      <a:pt x="15165" y="13653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2">
                  <a:alpha val="5028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86;p2"/>
              <p:cNvSpPr/>
              <p:nvPr/>
            </p:nvSpPr>
            <p:spPr>
              <a:xfrm>
                <a:off x="1438064" y="3597841"/>
                <a:ext cx="1236355" cy="961533"/>
              </a:xfrm>
              <a:custGeom>
                <a:avLst/>
                <a:gdLst/>
                <a:ahLst/>
                <a:cxnLst/>
                <a:rect l="l" t="t" r="r" b="b"/>
                <a:pathLst>
                  <a:path w="24157" h="19743" extrusionOk="0">
                    <a:moveTo>
                      <a:pt x="1676" y="0"/>
                    </a:moveTo>
                    <a:cubicBezTo>
                      <a:pt x="1185" y="0"/>
                      <a:pt x="818" y="164"/>
                      <a:pt x="491" y="532"/>
                    </a:cubicBezTo>
                    <a:cubicBezTo>
                      <a:pt x="0" y="1022"/>
                      <a:pt x="0" y="2044"/>
                      <a:pt x="654" y="2575"/>
                    </a:cubicBezTo>
                    <a:lnTo>
                      <a:pt x="19742" y="19743"/>
                    </a:lnTo>
                    <a:lnTo>
                      <a:pt x="24157" y="19743"/>
                    </a:lnTo>
                    <a:lnTo>
                      <a:pt x="2534" y="327"/>
                    </a:lnTo>
                    <a:cubicBezTo>
                      <a:pt x="2371" y="0"/>
                      <a:pt x="2044" y="0"/>
                      <a:pt x="1676" y="0"/>
                    </a:cubicBezTo>
                    <a:close/>
                  </a:path>
                </a:pathLst>
              </a:custGeom>
              <a:solidFill>
                <a:schemeClr val="lt2">
                  <a:alpha val="5028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87" name="Google Shape;87;p2"/>
          <p:cNvGrpSpPr/>
          <p:nvPr/>
        </p:nvGrpSpPr>
        <p:grpSpPr>
          <a:xfrm>
            <a:off x="4385190" y="148199"/>
            <a:ext cx="373622" cy="90485"/>
            <a:chOff x="4685288" y="186288"/>
            <a:chExt cx="419375" cy="90485"/>
          </a:xfrm>
        </p:grpSpPr>
        <p:sp>
          <p:nvSpPr>
            <p:cNvPr id="88" name="Google Shape;88;p2"/>
            <p:cNvSpPr/>
            <p:nvPr/>
          </p:nvSpPr>
          <p:spPr>
            <a:xfrm>
              <a:off x="4687513" y="186288"/>
              <a:ext cx="414900" cy="822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9" name="Google Shape;89;p2"/>
            <p:cNvGrpSpPr/>
            <p:nvPr/>
          </p:nvGrpSpPr>
          <p:grpSpPr>
            <a:xfrm>
              <a:off x="4685288" y="186300"/>
              <a:ext cx="419375" cy="90473"/>
              <a:chOff x="4390000" y="182175"/>
              <a:chExt cx="419375" cy="90473"/>
            </a:xfrm>
          </p:grpSpPr>
          <p:sp>
            <p:nvSpPr>
              <p:cNvPr id="90" name="Google Shape;90;p2"/>
              <p:cNvSpPr/>
              <p:nvPr/>
            </p:nvSpPr>
            <p:spPr>
              <a:xfrm>
                <a:off x="4390000" y="182175"/>
                <a:ext cx="419375" cy="90473"/>
              </a:xfrm>
              <a:custGeom>
                <a:avLst/>
                <a:gdLst/>
                <a:ahLst/>
                <a:cxnLst/>
                <a:rect l="l" t="t" r="r" b="b"/>
                <a:pathLst>
                  <a:path w="8835" h="1906" extrusionOk="0">
                    <a:moveTo>
                      <a:pt x="7882" y="155"/>
                    </a:moveTo>
                    <a:cubicBezTo>
                      <a:pt x="8323" y="155"/>
                      <a:pt x="8680" y="512"/>
                      <a:pt x="8680" y="953"/>
                    </a:cubicBezTo>
                    <a:cubicBezTo>
                      <a:pt x="8680" y="1393"/>
                      <a:pt x="8323" y="1750"/>
                      <a:pt x="7882" y="1750"/>
                    </a:cubicBezTo>
                    <a:lnTo>
                      <a:pt x="953" y="1750"/>
                    </a:lnTo>
                    <a:cubicBezTo>
                      <a:pt x="512" y="1750"/>
                      <a:pt x="155" y="1393"/>
                      <a:pt x="155" y="953"/>
                    </a:cubicBezTo>
                    <a:cubicBezTo>
                      <a:pt x="155" y="512"/>
                      <a:pt x="512" y="155"/>
                      <a:pt x="953" y="155"/>
                    </a:cubicBezTo>
                    <a:close/>
                    <a:moveTo>
                      <a:pt x="953" y="0"/>
                    </a:moveTo>
                    <a:cubicBezTo>
                      <a:pt x="429" y="0"/>
                      <a:pt x="0" y="429"/>
                      <a:pt x="0" y="953"/>
                    </a:cubicBezTo>
                    <a:cubicBezTo>
                      <a:pt x="0" y="1476"/>
                      <a:pt x="429" y="1905"/>
                      <a:pt x="953" y="1905"/>
                    </a:cubicBezTo>
                    <a:lnTo>
                      <a:pt x="7882" y="1905"/>
                    </a:lnTo>
                    <a:cubicBezTo>
                      <a:pt x="8406" y="1905"/>
                      <a:pt x="8835" y="1476"/>
                      <a:pt x="8835" y="953"/>
                    </a:cubicBezTo>
                    <a:cubicBezTo>
                      <a:pt x="8835" y="429"/>
                      <a:pt x="8406" y="0"/>
                      <a:pt x="788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91;p2"/>
              <p:cNvSpPr/>
              <p:nvPr/>
            </p:nvSpPr>
            <p:spPr>
              <a:xfrm>
                <a:off x="4464048" y="201352"/>
                <a:ext cx="52024" cy="52072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1097" extrusionOk="0">
                    <a:moveTo>
                      <a:pt x="548" y="144"/>
                    </a:moveTo>
                    <a:cubicBezTo>
                      <a:pt x="774" y="144"/>
                      <a:pt x="953" y="322"/>
                      <a:pt x="953" y="549"/>
                    </a:cubicBezTo>
                    <a:cubicBezTo>
                      <a:pt x="953" y="763"/>
                      <a:pt x="774" y="941"/>
                      <a:pt x="548" y="941"/>
                    </a:cubicBezTo>
                    <a:cubicBezTo>
                      <a:pt x="333" y="941"/>
                      <a:pt x="155" y="763"/>
                      <a:pt x="155" y="549"/>
                    </a:cubicBezTo>
                    <a:cubicBezTo>
                      <a:pt x="155" y="322"/>
                      <a:pt x="333" y="144"/>
                      <a:pt x="548" y="144"/>
                    </a:cubicBezTo>
                    <a:close/>
                    <a:moveTo>
                      <a:pt x="548" y="1"/>
                    </a:moveTo>
                    <a:cubicBezTo>
                      <a:pt x="250" y="1"/>
                      <a:pt x="0" y="251"/>
                      <a:pt x="0" y="549"/>
                    </a:cubicBezTo>
                    <a:cubicBezTo>
                      <a:pt x="0" y="846"/>
                      <a:pt x="250" y="1096"/>
                      <a:pt x="548" y="1096"/>
                    </a:cubicBezTo>
                    <a:cubicBezTo>
                      <a:pt x="845" y="1096"/>
                      <a:pt x="1095" y="846"/>
                      <a:pt x="1095" y="549"/>
                    </a:cubicBezTo>
                    <a:cubicBezTo>
                      <a:pt x="1095" y="251"/>
                      <a:pt x="845" y="1"/>
                      <a:pt x="54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2" name="Google Shape;92;p2"/>
          <p:cNvSpPr txBox="1">
            <a:spLocks noGrp="1"/>
          </p:cNvSpPr>
          <p:nvPr>
            <p:ph type="ctrTitle"/>
          </p:nvPr>
        </p:nvSpPr>
        <p:spPr>
          <a:xfrm>
            <a:off x="1593150" y="849350"/>
            <a:ext cx="59577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200"/>
              <a:buNone/>
              <a:defRPr sz="4500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200"/>
              <a:buNone/>
              <a:defRPr sz="5200">
                <a:solidFill>
                  <a:schemeClr val="accent5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200"/>
              <a:buNone/>
              <a:defRPr sz="5200">
                <a:solidFill>
                  <a:schemeClr val="accent5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200"/>
              <a:buNone/>
              <a:defRPr sz="5200">
                <a:solidFill>
                  <a:schemeClr val="accent5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200"/>
              <a:buNone/>
              <a:defRPr sz="5200">
                <a:solidFill>
                  <a:schemeClr val="accent5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200"/>
              <a:buNone/>
              <a:defRPr sz="5200">
                <a:solidFill>
                  <a:schemeClr val="accent5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200"/>
              <a:buNone/>
              <a:defRPr sz="5200">
                <a:solidFill>
                  <a:schemeClr val="accent5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200"/>
              <a:buNone/>
              <a:defRPr sz="5200">
                <a:solidFill>
                  <a:schemeClr val="accent5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200"/>
              <a:buNone/>
              <a:defRPr sz="52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2"/>
          <p:cNvSpPr txBox="1">
            <a:spLocks noGrp="1"/>
          </p:cNvSpPr>
          <p:nvPr>
            <p:ph type="subTitle" idx="1"/>
          </p:nvPr>
        </p:nvSpPr>
        <p:spPr>
          <a:xfrm>
            <a:off x="2254050" y="2862700"/>
            <a:ext cx="46359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grpSp>
        <p:nvGrpSpPr>
          <p:cNvPr id="94" name="Google Shape;94;p2"/>
          <p:cNvGrpSpPr/>
          <p:nvPr/>
        </p:nvGrpSpPr>
        <p:grpSpPr>
          <a:xfrm rot="-230834">
            <a:off x="414418" y="301686"/>
            <a:ext cx="1386005" cy="2705399"/>
            <a:chOff x="409722" y="228600"/>
            <a:chExt cx="1385931" cy="2705253"/>
          </a:xfrm>
        </p:grpSpPr>
        <p:grpSp>
          <p:nvGrpSpPr>
            <p:cNvPr id="95" name="Google Shape;95;p2"/>
            <p:cNvGrpSpPr/>
            <p:nvPr/>
          </p:nvGrpSpPr>
          <p:grpSpPr>
            <a:xfrm rot="-617154" flipH="1">
              <a:off x="575967" y="402323"/>
              <a:ext cx="1053440" cy="2450002"/>
              <a:chOff x="3817855" y="1437512"/>
              <a:chExt cx="541146" cy="1128254"/>
            </a:xfrm>
          </p:grpSpPr>
          <p:sp>
            <p:nvSpPr>
              <p:cNvPr id="96" name="Google Shape;96;p2"/>
              <p:cNvSpPr/>
              <p:nvPr/>
            </p:nvSpPr>
            <p:spPr>
              <a:xfrm>
                <a:off x="3817855" y="1437512"/>
                <a:ext cx="541146" cy="1128254"/>
              </a:xfrm>
              <a:custGeom>
                <a:avLst/>
                <a:gdLst/>
                <a:ahLst/>
                <a:cxnLst/>
                <a:rect l="l" t="t" r="r" b="b"/>
                <a:pathLst>
                  <a:path w="28598" h="59625" extrusionOk="0">
                    <a:moveTo>
                      <a:pt x="101" y="0"/>
                    </a:moveTo>
                    <a:lnTo>
                      <a:pt x="1" y="426"/>
                    </a:lnTo>
                    <a:cubicBezTo>
                      <a:pt x="16066" y="3359"/>
                      <a:pt x="28197" y="17344"/>
                      <a:pt x="28197" y="34161"/>
                    </a:cubicBezTo>
                    <a:lnTo>
                      <a:pt x="28197" y="34462"/>
                    </a:lnTo>
                    <a:cubicBezTo>
                      <a:pt x="28096" y="44286"/>
                      <a:pt x="23911" y="53058"/>
                      <a:pt x="17219" y="59324"/>
                    </a:cubicBezTo>
                    <a:lnTo>
                      <a:pt x="17545" y="59625"/>
                    </a:lnTo>
                    <a:cubicBezTo>
                      <a:pt x="24212" y="53359"/>
                      <a:pt x="28497" y="44386"/>
                      <a:pt x="28598" y="34462"/>
                    </a:cubicBezTo>
                    <a:lnTo>
                      <a:pt x="28598" y="34161"/>
                    </a:lnTo>
                    <a:cubicBezTo>
                      <a:pt x="28598" y="17143"/>
                      <a:pt x="16292" y="2933"/>
                      <a:pt x="10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2"/>
              <p:cNvSpPr/>
              <p:nvPr/>
            </p:nvSpPr>
            <p:spPr>
              <a:xfrm>
                <a:off x="3985754" y="1615346"/>
                <a:ext cx="39378" cy="29898"/>
              </a:xfrm>
              <a:custGeom>
                <a:avLst/>
                <a:gdLst/>
                <a:ahLst/>
                <a:cxnLst/>
                <a:rect l="l" t="t" r="r" b="b"/>
                <a:pathLst>
                  <a:path w="2081" h="1580" extrusionOk="0">
                    <a:moveTo>
                      <a:pt x="1053" y="1"/>
                    </a:moveTo>
                    <a:cubicBezTo>
                      <a:pt x="0" y="1"/>
                      <a:pt x="0" y="1580"/>
                      <a:pt x="1053" y="1580"/>
                    </a:cubicBezTo>
                    <a:cubicBezTo>
                      <a:pt x="2080" y="1580"/>
                      <a:pt x="2080" y="1"/>
                      <a:pt x="10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8" name="Google Shape;98;p2"/>
            <p:cNvSpPr/>
            <p:nvPr/>
          </p:nvSpPr>
          <p:spPr>
            <a:xfrm>
              <a:off x="1419225" y="228600"/>
              <a:ext cx="142800" cy="142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MAIN_POINT_1">
    <p:bg>
      <p:bgPr>
        <a:solidFill>
          <a:schemeClr val="accent2"/>
        </a:solidFill>
        <a:effectLst/>
      </p:bgPr>
    </p:bg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7" name="Google Shape;477;p24"/>
          <p:cNvGrpSpPr/>
          <p:nvPr/>
        </p:nvGrpSpPr>
        <p:grpSpPr>
          <a:xfrm>
            <a:off x="319043" y="283350"/>
            <a:ext cx="8505900" cy="4576800"/>
            <a:chOff x="319043" y="283350"/>
            <a:chExt cx="8505900" cy="4576800"/>
          </a:xfrm>
        </p:grpSpPr>
        <p:sp>
          <p:nvSpPr>
            <p:cNvPr id="478" name="Google Shape;478;p24"/>
            <p:cNvSpPr/>
            <p:nvPr/>
          </p:nvSpPr>
          <p:spPr>
            <a:xfrm flipH="1">
              <a:off x="319043" y="283350"/>
              <a:ext cx="8505900" cy="4576800"/>
            </a:xfrm>
            <a:prstGeom prst="roundRect">
              <a:avLst>
                <a:gd name="adj" fmla="val 3396"/>
              </a:avLst>
            </a:prstGeom>
            <a:solidFill>
              <a:schemeClr val="accent1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24"/>
            <p:cNvSpPr/>
            <p:nvPr/>
          </p:nvSpPr>
          <p:spPr>
            <a:xfrm rot="10800000" flipH="1">
              <a:off x="694692" y="580875"/>
              <a:ext cx="7754700" cy="3981600"/>
            </a:xfrm>
            <a:prstGeom prst="roundRect">
              <a:avLst>
                <a:gd name="adj" fmla="val 3396"/>
              </a:avLst>
            </a:prstGeom>
            <a:solidFill>
              <a:schemeClr val="accent4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24"/>
            <p:cNvSpPr/>
            <p:nvPr/>
          </p:nvSpPr>
          <p:spPr>
            <a:xfrm flipH="1">
              <a:off x="1289186" y="298550"/>
              <a:ext cx="1611114" cy="1202094"/>
            </a:xfrm>
            <a:custGeom>
              <a:avLst/>
              <a:gdLst/>
              <a:ahLst/>
              <a:cxnLst/>
              <a:rect l="l" t="t" r="r" b="b"/>
              <a:pathLst>
                <a:path w="22809" h="18394" extrusionOk="0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rgbClr val="FFFFFF">
                <a:alpha val="20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24"/>
            <p:cNvSpPr/>
            <p:nvPr/>
          </p:nvSpPr>
          <p:spPr>
            <a:xfrm flipH="1">
              <a:off x="2162181" y="298550"/>
              <a:ext cx="1348069" cy="995345"/>
            </a:xfrm>
            <a:custGeom>
              <a:avLst/>
              <a:gdLst/>
              <a:ahLst/>
              <a:cxnLst/>
              <a:rect l="l" t="t" r="r" b="b"/>
              <a:pathLst>
                <a:path w="22809" h="18394" extrusionOk="0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rgbClr val="FFFFFF">
                <a:alpha val="20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24"/>
            <p:cNvSpPr/>
            <p:nvPr/>
          </p:nvSpPr>
          <p:spPr>
            <a:xfrm rot="10800000">
              <a:off x="5767286" y="3636168"/>
              <a:ext cx="1611114" cy="1209957"/>
            </a:xfrm>
            <a:custGeom>
              <a:avLst/>
              <a:gdLst/>
              <a:ahLst/>
              <a:cxnLst/>
              <a:rect l="l" t="t" r="r" b="b"/>
              <a:pathLst>
                <a:path w="22809" h="18394" extrusionOk="0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rgbClr val="FFFFFF">
                <a:alpha val="20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24"/>
            <p:cNvSpPr/>
            <p:nvPr/>
          </p:nvSpPr>
          <p:spPr>
            <a:xfrm rot="10800000">
              <a:off x="6640281" y="3842942"/>
              <a:ext cx="1348069" cy="1004358"/>
            </a:xfrm>
            <a:custGeom>
              <a:avLst/>
              <a:gdLst/>
              <a:ahLst/>
              <a:cxnLst/>
              <a:rect l="l" t="t" r="r" b="b"/>
              <a:pathLst>
                <a:path w="22809" h="18394" extrusionOk="0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rgbClr val="FFFFFF">
                <a:alpha val="20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4" name="Google Shape;484;p24"/>
          <p:cNvGrpSpPr/>
          <p:nvPr/>
        </p:nvGrpSpPr>
        <p:grpSpPr>
          <a:xfrm>
            <a:off x="4281415" y="375214"/>
            <a:ext cx="581170" cy="125403"/>
            <a:chOff x="4685288" y="186288"/>
            <a:chExt cx="419375" cy="90485"/>
          </a:xfrm>
        </p:grpSpPr>
        <p:sp>
          <p:nvSpPr>
            <p:cNvPr id="485" name="Google Shape;485;p24"/>
            <p:cNvSpPr/>
            <p:nvPr/>
          </p:nvSpPr>
          <p:spPr>
            <a:xfrm>
              <a:off x="4687513" y="186288"/>
              <a:ext cx="414900" cy="822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86" name="Google Shape;486;p24"/>
            <p:cNvGrpSpPr/>
            <p:nvPr/>
          </p:nvGrpSpPr>
          <p:grpSpPr>
            <a:xfrm>
              <a:off x="4685288" y="186300"/>
              <a:ext cx="419375" cy="90473"/>
              <a:chOff x="4390000" y="182175"/>
              <a:chExt cx="419375" cy="90473"/>
            </a:xfrm>
          </p:grpSpPr>
          <p:sp>
            <p:nvSpPr>
              <p:cNvPr id="487" name="Google Shape;487;p24"/>
              <p:cNvSpPr/>
              <p:nvPr/>
            </p:nvSpPr>
            <p:spPr>
              <a:xfrm>
                <a:off x="4390000" y="182175"/>
                <a:ext cx="419375" cy="90473"/>
              </a:xfrm>
              <a:custGeom>
                <a:avLst/>
                <a:gdLst/>
                <a:ahLst/>
                <a:cxnLst/>
                <a:rect l="l" t="t" r="r" b="b"/>
                <a:pathLst>
                  <a:path w="8835" h="1906" extrusionOk="0">
                    <a:moveTo>
                      <a:pt x="7882" y="155"/>
                    </a:moveTo>
                    <a:cubicBezTo>
                      <a:pt x="8323" y="155"/>
                      <a:pt x="8680" y="512"/>
                      <a:pt x="8680" y="953"/>
                    </a:cubicBezTo>
                    <a:cubicBezTo>
                      <a:pt x="8680" y="1393"/>
                      <a:pt x="8323" y="1750"/>
                      <a:pt x="7882" y="1750"/>
                    </a:cubicBezTo>
                    <a:lnTo>
                      <a:pt x="953" y="1750"/>
                    </a:lnTo>
                    <a:cubicBezTo>
                      <a:pt x="512" y="1750"/>
                      <a:pt x="155" y="1393"/>
                      <a:pt x="155" y="953"/>
                    </a:cubicBezTo>
                    <a:cubicBezTo>
                      <a:pt x="155" y="512"/>
                      <a:pt x="512" y="155"/>
                      <a:pt x="953" y="155"/>
                    </a:cubicBezTo>
                    <a:close/>
                    <a:moveTo>
                      <a:pt x="953" y="0"/>
                    </a:moveTo>
                    <a:cubicBezTo>
                      <a:pt x="429" y="0"/>
                      <a:pt x="0" y="429"/>
                      <a:pt x="0" y="953"/>
                    </a:cubicBezTo>
                    <a:cubicBezTo>
                      <a:pt x="0" y="1476"/>
                      <a:pt x="429" y="1905"/>
                      <a:pt x="953" y="1905"/>
                    </a:cubicBezTo>
                    <a:lnTo>
                      <a:pt x="7882" y="1905"/>
                    </a:lnTo>
                    <a:cubicBezTo>
                      <a:pt x="8406" y="1905"/>
                      <a:pt x="8835" y="1476"/>
                      <a:pt x="8835" y="953"/>
                    </a:cubicBezTo>
                    <a:cubicBezTo>
                      <a:pt x="8835" y="429"/>
                      <a:pt x="8406" y="0"/>
                      <a:pt x="788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" name="Google Shape;488;p24"/>
              <p:cNvSpPr/>
              <p:nvPr/>
            </p:nvSpPr>
            <p:spPr>
              <a:xfrm>
                <a:off x="4464048" y="201352"/>
                <a:ext cx="52024" cy="52072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1097" extrusionOk="0">
                    <a:moveTo>
                      <a:pt x="548" y="144"/>
                    </a:moveTo>
                    <a:cubicBezTo>
                      <a:pt x="774" y="144"/>
                      <a:pt x="953" y="322"/>
                      <a:pt x="953" y="549"/>
                    </a:cubicBezTo>
                    <a:cubicBezTo>
                      <a:pt x="953" y="763"/>
                      <a:pt x="774" y="941"/>
                      <a:pt x="548" y="941"/>
                    </a:cubicBezTo>
                    <a:cubicBezTo>
                      <a:pt x="333" y="941"/>
                      <a:pt x="155" y="763"/>
                      <a:pt x="155" y="549"/>
                    </a:cubicBezTo>
                    <a:cubicBezTo>
                      <a:pt x="155" y="322"/>
                      <a:pt x="333" y="144"/>
                      <a:pt x="548" y="144"/>
                    </a:cubicBezTo>
                    <a:close/>
                    <a:moveTo>
                      <a:pt x="548" y="1"/>
                    </a:moveTo>
                    <a:cubicBezTo>
                      <a:pt x="250" y="1"/>
                      <a:pt x="0" y="251"/>
                      <a:pt x="0" y="549"/>
                    </a:cubicBezTo>
                    <a:cubicBezTo>
                      <a:pt x="0" y="846"/>
                      <a:pt x="250" y="1096"/>
                      <a:pt x="548" y="1096"/>
                    </a:cubicBezTo>
                    <a:cubicBezTo>
                      <a:pt x="845" y="1096"/>
                      <a:pt x="1095" y="846"/>
                      <a:pt x="1095" y="549"/>
                    </a:cubicBezTo>
                    <a:cubicBezTo>
                      <a:pt x="1095" y="251"/>
                      <a:pt x="845" y="1"/>
                      <a:pt x="54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2"/>
        </a:soli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3"/>
          <p:cNvGrpSpPr/>
          <p:nvPr/>
        </p:nvGrpSpPr>
        <p:grpSpPr>
          <a:xfrm>
            <a:off x="319043" y="283350"/>
            <a:ext cx="8505900" cy="4576800"/>
            <a:chOff x="319043" y="283350"/>
            <a:chExt cx="8505900" cy="4576800"/>
          </a:xfrm>
        </p:grpSpPr>
        <p:sp>
          <p:nvSpPr>
            <p:cNvPr id="101" name="Google Shape;101;p3"/>
            <p:cNvSpPr/>
            <p:nvPr/>
          </p:nvSpPr>
          <p:spPr>
            <a:xfrm flipH="1">
              <a:off x="319043" y="283350"/>
              <a:ext cx="8505900" cy="4576800"/>
            </a:xfrm>
            <a:prstGeom prst="roundRect">
              <a:avLst>
                <a:gd name="adj" fmla="val 3396"/>
              </a:avLst>
            </a:prstGeom>
            <a:solidFill>
              <a:schemeClr val="accent1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3"/>
            <p:cNvSpPr/>
            <p:nvPr/>
          </p:nvSpPr>
          <p:spPr>
            <a:xfrm rot="10800000" flipH="1">
              <a:off x="694692" y="580875"/>
              <a:ext cx="7754700" cy="3981600"/>
            </a:xfrm>
            <a:prstGeom prst="roundRect">
              <a:avLst>
                <a:gd name="adj" fmla="val 3396"/>
              </a:avLst>
            </a:prstGeom>
            <a:solidFill>
              <a:schemeClr val="accent4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3"/>
            <p:cNvSpPr/>
            <p:nvPr/>
          </p:nvSpPr>
          <p:spPr>
            <a:xfrm flipH="1">
              <a:off x="1289186" y="298550"/>
              <a:ext cx="1611114" cy="1202094"/>
            </a:xfrm>
            <a:custGeom>
              <a:avLst/>
              <a:gdLst/>
              <a:ahLst/>
              <a:cxnLst/>
              <a:rect l="l" t="t" r="r" b="b"/>
              <a:pathLst>
                <a:path w="22809" h="18394" extrusionOk="0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rgbClr val="FFFFFF">
                <a:alpha val="20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3"/>
            <p:cNvSpPr/>
            <p:nvPr/>
          </p:nvSpPr>
          <p:spPr>
            <a:xfrm flipH="1">
              <a:off x="2162181" y="298550"/>
              <a:ext cx="1348069" cy="995345"/>
            </a:xfrm>
            <a:custGeom>
              <a:avLst/>
              <a:gdLst/>
              <a:ahLst/>
              <a:cxnLst/>
              <a:rect l="l" t="t" r="r" b="b"/>
              <a:pathLst>
                <a:path w="22809" h="18394" extrusionOk="0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rgbClr val="FFFFFF">
                <a:alpha val="20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" name="Google Shape;105;p3"/>
          <p:cNvGrpSpPr/>
          <p:nvPr/>
        </p:nvGrpSpPr>
        <p:grpSpPr>
          <a:xfrm>
            <a:off x="4281415" y="375214"/>
            <a:ext cx="581170" cy="125403"/>
            <a:chOff x="4685288" y="186288"/>
            <a:chExt cx="419375" cy="90485"/>
          </a:xfrm>
        </p:grpSpPr>
        <p:sp>
          <p:nvSpPr>
            <p:cNvPr id="106" name="Google Shape;106;p3"/>
            <p:cNvSpPr/>
            <p:nvPr/>
          </p:nvSpPr>
          <p:spPr>
            <a:xfrm>
              <a:off x="4687513" y="186288"/>
              <a:ext cx="414900" cy="822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7" name="Google Shape;107;p3"/>
            <p:cNvGrpSpPr/>
            <p:nvPr/>
          </p:nvGrpSpPr>
          <p:grpSpPr>
            <a:xfrm>
              <a:off x="4685288" y="186300"/>
              <a:ext cx="419375" cy="90473"/>
              <a:chOff x="4390000" y="182175"/>
              <a:chExt cx="419375" cy="90473"/>
            </a:xfrm>
          </p:grpSpPr>
          <p:sp>
            <p:nvSpPr>
              <p:cNvPr id="108" name="Google Shape;108;p3"/>
              <p:cNvSpPr/>
              <p:nvPr/>
            </p:nvSpPr>
            <p:spPr>
              <a:xfrm>
                <a:off x="4390000" y="182175"/>
                <a:ext cx="419375" cy="90473"/>
              </a:xfrm>
              <a:custGeom>
                <a:avLst/>
                <a:gdLst/>
                <a:ahLst/>
                <a:cxnLst/>
                <a:rect l="l" t="t" r="r" b="b"/>
                <a:pathLst>
                  <a:path w="8835" h="1906" extrusionOk="0">
                    <a:moveTo>
                      <a:pt x="7882" y="155"/>
                    </a:moveTo>
                    <a:cubicBezTo>
                      <a:pt x="8323" y="155"/>
                      <a:pt x="8680" y="512"/>
                      <a:pt x="8680" y="953"/>
                    </a:cubicBezTo>
                    <a:cubicBezTo>
                      <a:pt x="8680" y="1393"/>
                      <a:pt x="8323" y="1750"/>
                      <a:pt x="7882" y="1750"/>
                    </a:cubicBezTo>
                    <a:lnTo>
                      <a:pt x="953" y="1750"/>
                    </a:lnTo>
                    <a:cubicBezTo>
                      <a:pt x="512" y="1750"/>
                      <a:pt x="155" y="1393"/>
                      <a:pt x="155" y="953"/>
                    </a:cubicBezTo>
                    <a:cubicBezTo>
                      <a:pt x="155" y="512"/>
                      <a:pt x="512" y="155"/>
                      <a:pt x="953" y="155"/>
                    </a:cubicBezTo>
                    <a:close/>
                    <a:moveTo>
                      <a:pt x="953" y="0"/>
                    </a:moveTo>
                    <a:cubicBezTo>
                      <a:pt x="429" y="0"/>
                      <a:pt x="0" y="429"/>
                      <a:pt x="0" y="953"/>
                    </a:cubicBezTo>
                    <a:cubicBezTo>
                      <a:pt x="0" y="1476"/>
                      <a:pt x="429" y="1905"/>
                      <a:pt x="953" y="1905"/>
                    </a:cubicBezTo>
                    <a:lnTo>
                      <a:pt x="7882" y="1905"/>
                    </a:lnTo>
                    <a:cubicBezTo>
                      <a:pt x="8406" y="1905"/>
                      <a:pt x="8835" y="1476"/>
                      <a:pt x="8835" y="953"/>
                    </a:cubicBezTo>
                    <a:cubicBezTo>
                      <a:pt x="8835" y="429"/>
                      <a:pt x="8406" y="0"/>
                      <a:pt x="788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109;p3"/>
              <p:cNvSpPr/>
              <p:nvPr/>
            </p:nvSpPr>
            <p:spPr>
              <a:xfrm>
                <a:off x="4464048" y="201352"/>
                <a:ext cx="52024" cy="52072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1097" extrusionOk="0">
                    <a:moveTo>
                      <a:pt x="548" y="144"/>
                    </a:moveTo>
                    <a:cubicBezTo>
                      <a:pt x="774" y="144"/>
                      <a:pt x="953" y="322"/>
                      <a:pt x="953" y="549"/>
                    </a:cubicBezTo>
                    <a:cubicBezTo>
                      <a:pt x="953" y="763"/>
                      <a:pt x="774" y="941"/>
                      <a:pt x="548" y="941"/>
                    </a:cubicBezTo>
                    <a:cubicBezTo>
                      <a:pt x="333" y="941"/>
                      <a:pt x="155" y="763"/>
                      <a:pt x="155" y="549"/>
                    </a:cubicBezTo>
                    <a:cubicBezTo>
                      <a:pt x="155" y="322"/>
                      <a:pt x="333" y="144"/>
                      <a:pt x="548" y="144"/>
                    </a:cubicBezTo>
                    <a:close/>
                    <a:moveTo>
                      <a:pt x="548" y="1"/>
                    </a:moveTo>
                    <a:cubicBezTo>
                      <a:pt x="250" y="1"/>
                      <a:pt x="0" y="251"/>
                      <a:pt x="0" y="549"/>
                    </a:cubicBezTo>
                    <a:cubicBezTo>
                      <a:pt x="0" y="846"/>
                      <a:pt x="250" y="1096"/>
                      <a:pt x="548" y="1096"/>
                    </a:cubicBezTo>
                    <a:cubicBezTo>
                      <a:pt x="845" y="1096"/>
                      <a:pt x="1095" y="846"/>
                      <a:pt x="1095" y="549"/>
                    </a:cubicBezTo>
                    <a:cubicBezTo>
                      <a:pt x="1095" y="251"/>
                      <a:pt x="845" y="1"/>
                      <a:pt x="54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10" name="Google Shape;110;p3"/>
          <p:cNvSpPr txBox="1">
            <a:spLocks noGrp="1"/>
          </p:cNvSpPr>
          <p:nvPr>
            <p:ph type="ctrTitle"/>
          </p:nvPr>
        </p:nvSpPr>
        <p:spPr>
          <a:xfrm>
            <a:off x="2492100" y="2123475"/>
            <a:ext cx="4159800" cy="1124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111" name="Google Shape;111;p3"/>
          <p:cNvSpPr txBox="1">
            <a:spLocks noGrp="1"/>
          </p:cNvSpPr>
          <p:nvPr>
            <p:ph type="subTitle" idx="1"/>
          </p:nvPr>
        </p:nvSpPr>
        <p:spPr>
          <a:xfrm>
            <a:off x="2492100" y="3323814"/>
            <a:ext cx="4159800" cy="336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2" name="Google Shape;112;p3"/>
          <p:cNvSpPr txBox="1">
            <a:spLocks noGrp="1"/>
          </p:cNvSpPr>
          <p:nvPr>
            <p:ph type="title" idx="2" hasCustomPrompt="1"/>
          </p:nvPr>
        </p:nvSpPr>
        <p:spPr>
          <a:xfrm>
            <a:off x="2492100" y="1483386"/>
            <a:ext cx="4159800" cy="704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000"/>
              <a:buNone/>
              <a:defRPr sz="7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6"/>
          <p:cNvSpPr/>
          <p:nvPr/>
        </p:nvSpPr>
        <p:spPr>
          <a:xfrm>
            <a:off x="319050" y="283350"/>
            <a:ext cx="8505900" cy="4576800"/>
          </a:xfrm>
          <a:prstGeom prst="roundRect">
            <a:avLst>
              <a:gd name="adj" fmla="val 3396"/>
            </a:avLst>
          </a:prstGeom>
          <a:solidFill>
            <a:schemeClr val="accent4"/>
          </a:solidFill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4" name="Google Shape;164;p6"/>
          <p:cNvGrpSpPr/>
          <p:nvPr/>
        </p:nvGrpSpPr>
        <p:grpSpPr>
          <a:xfrm>
            <a:off x="4281415" y="75177"/>
            <a:ext cx="581170" cy="125403"/>
            <a:chOff x="4685288" y="186288"/>
            <a:chExt cx="419375" cy="90485"/>
          </a:xfrm>
        </p:grpSpPr>
        <p:sp>
          <p:nvSpPr>
            <p:cNvPr id="165" name="Google Shape;165;p6"/>
            <p:cNvSpPr/>
            <p:nvPr/>
          </p:nvSpPr>
          <p:spPr>
            <a:xfrm>
              <a:off x="4687513" y="186288"/>
              <a:ext cx="414900" cy="822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6" name="Google Shape;166;p6"/>
            <p:cNvGrpSpPr/>
            <p:nvPr/>
          </p:nvGrpSpPr>
          <p:grpSpPr>
            <a:xfrm>
              <a:off x="4685288" y="186300"/>
              <a:ext cx="419375" cy="90473"/>
              <a:chOff x="4390000" y="182175"/>
              <a:chExt cx="419375" cy="90473"/>
            </a:xfrm>
          </p:grpSpPr>
          <p:sp>
            <p:nvSpPr>
              <p:cNvPr id="167" name="Google Shape;167;p6"/>
              <p:cNvSpPr/>
              <p:nvPr/>
            </p:nvSpPr>
            <p:spPr>
              <a:xfrm>
                <a:off x="4390000" y="182175"/>
                <a:ext cx="419375" cy="90473"/>
              </a:xfrm>
              <a:custGeom>
                <a:avLst/>
                <a:gdLst/>
                <a:ahLst/>
                <a:cxnLst/>
                <a:rect l="l" t="t" r="r" b="b"/>
                <a:pathLst>
                  <a:path w="8835" h="1906" extrusionOk="0">
                    <a:moveTo>
                      <a:pt x="7882" y="155"/>
                    </a:moveTo>
                    <a:cubicBezTo>
                      <a:pt x="8323" y="155"/>
                      <a:pt x="8680" y="512"/>
                      <a:pt x="8680" y="953"/>
                    </a:cubicBezTo>
                    <a:cubicBezTo>
                      <a:pt x="8680" y="1393"/>
                      <a:pt x="8323" y="1750"/>
                      <a:pt x="7882" y="1750"/>
                    </a:cubicBezTo>
                    <a:lnTo>
                      <a:pt x="953" y="1750"/>
                    </a:lnTo>
                    <a:cubicBezTo>
                      <a:pt x="512" y="1750"/>
                      <a:pt x="155" y="1393"/>
                      <a:pt x="155" y="953"/>
                    </a:cubicBezTo>
                    <a:cubicBezTo>
                      <a:pt x="155" y="512"/>
                      <a:pt x="512" y="155"/>
                      <a:pt x="953" y="155"/>
                    </a:cubicBezTo>
                    <a:close/>
                    <a:moveTo>
                      <a:pt x="953" y="0"/>
                    </a:moveTo>
                    <a:cubicBezTo>
                      <a:pt x="429" y="0"/>
                      <a:pt x="0" y="429"/>
                      <a:pt x="0" y="953"/>
                    </a:cubicBezTo>
                    <a:cubicBezTo>
                      <a:pt x="0" y="1476"/>
                      <a:pt x="429" y="1905"/>
                      <a:pt x="953" y="1905"/>
                    </a:cubicBezTo>
                    <a:lnTo>
                      <a:pt x="7882" y="1905"/>
                    </a:lnTo>
                    <a:cubicBezTo>
                      <a:pt x="8406" y="1905"/>
                      <a:pt x="8835" y="1476"/>
                      <a:pt x="8835" y="953"/>
                    </a:cubicBezTo>
                    <a:cubicBezTo>
                      <a:pt x="8835" y="429"/>
                      <a:pt x="8406" y="0"/>
                      <a:pt x="788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6"/>
              <p:cNvSpPr/>
              <p:nvPr/>
            </p:nvSpPr>
            <p:spPr>
              <a:xfrm>
                <a:off x="4464048" y="201352"/>
                <a:ext cx="52024" cy="52072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1097" extrusionOk="0">
                    <a:moveTo>
                      <a:pt x="548" y="144"/>
                    </a:moveTo>
                    <a:cubicBezTo>
                      <a:pt x="774" y="144"/>
                      <a:pt x="953" y="322"/>
                      <a:pt x="953" y="549"/>
                    </a:cubicBezTo>
                    <a:cubicBezTo>
                      <a:pt x="953" y="763"/>
                      <a:pt x="774" y="941"/>
                      <a:pt x="548" y="941"/>
                    </a:cubicBezTo>
                    <a:cubicBezTo>
                      <a:pt x="333" y="941"/>
                      <a:pt x="155" y="763"/>
                      <a:pt x="155" y="549"/>
                    </a:cubicBezTo>
                    <a:cubicBezTo>
                      <a:pt x="155" y="322"/>
                      <a:pt x="333" y="144"/>
                      <a:pt x="548" y="144"/>
                    </a:cubicBezTo>
                    <a:close/>
                    <a:moveTo>
                      <a:pt x="548" y="1"/>
                    </a:moveTo>
                    <a:cubicBezTo>
                      <a:pt x="250" y="1"/>
                      <a:pt x="0" y="251"/>
                      <a:pt x="0" y="549"/>
                    </a:cubicBezTo>
                    <a:cubicBezTo>
                      <a:pt x="0" y="846"/>
                      <a:pt x="250" y="1096"/>
                      <a:pt x="548" y="1096"/>
                    </a:cubicBezTo>
                    <a:cubicBezTo>
                      <a:pt x="845" y="1096"/>
                      <a:pt x="1095" y="846"/>
                      <a:pt x="1095" y="549"/>
                    </a:cubicBezTo>
                    <a:cubicBezTo>
                      <a:pt x="1095" y="251"/>
                      <a:pt x="845" y="1"/>
                      <a:pt x="54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69" name="Google Shape;169;p6"/>
          <p:cNvSpPr txBox="1">
            <a:spLocks noGrp="1"/>
          </p:cNvSpPr>
          <p:nvPr>
            <p:ph type="title"/>
          </p:nvPr>
        </p:nvSpPr>
        <p:spPr>
          <a:xfrm>
            <a:off x="722375" y="530750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70" name="Google Shape;170;p6"/>
          <p:cNvGrpSpPr/>
          <p:nvPr/>
        </p:nvGrpSpPr>
        <p:grpSpPr>
          <a:xfrm rot="-9602805" flipH="1">
            <a:off x="29343" y="129067"/>
            <a:ext cx="1386120" cy="2705624"/>
            <a:chOff x="409722" y="228600"/>
            <a:chExt cx="1385931" cy="2705253"/>
          </a:xfrm>
        </p:grpSpPr>
        <p:grpSp>
          <p:nvGrpSpPr>
            <p:cNvPr id="171" name="Google Shape;171;p6"/>
            <p:cNvGrpSpPr/>
            <p:nvPr/>
          </p:nvGrpSpPr>
          <p:grpSpPr>
            <a:xfrm rot="-617154" flipH="1">
              <a:off x="575967" y="402323"/>
              <a:ext cx="1053440" cy="2450002"/>
              <a:chOff x="3817855" y="1437512"/>
              <a:chExt cx="541146" cy="1128254"/>
            </a:xfrm>
          </p:grpSpPr>
          <p:sp>
            <p:nvSpPr>
              <p:cNvPr id="172" name="Google Shape;172;p6"/>
              <p:cNvSpPr/>
              <p:nvPr/>
            </p:nvSpPr>
            <p:spPr>
              <a:xfrm>
                <a:off x="3817855" y="1437512"/>
                <a:ext cx="541146" cy="1128254"/>
              </a:xfrm>
              <a:custGeom>
                <a:avLst/>
                <a:gdLst/>
                <a:ahLst/>
                <a:cxnLst/>
                <a:rect l="l" t="t" r="r" b="b"/>
                <a:pathLst>
                  <a:path w="28598" h="59625" extrusionOk="0">
                    <a:moveTo>
                      <a:pt x="101" y="0"/>
                    </a:moveTo>
                    <a:lnTo>
                      <a:pt x="1" y="426"/>
                    </a:lnTo>
                    <a:cubicBezTo>
                      <a:pt x="16066" y="3359"/>
                      <a:pt x="28197" y="17344"/>
                      <a:pt x="28197" y="34161"/>
                    </a:cubicBezTo>
                    <a:lnTo>
                      <a:pt x="28197" y="34462"/>
                    </a:lnTo>
                    <a:cubicBezTo>
                      <a:pt x="28096" y="44286"/>
                      <a:pt x="23911" y="53058"/>
                      <a:pt x="17219" y="59324"/>
                    </a:cubicBezTo>
                    <a:lnTo>
                      <a:pt x="17545" y="59625"/>
                    </a:lnTo>
                    <a:cubicBezTo>
                      <a:pt x="24212" y="53359"/>
                      <a:pt x="28497" y="44386"/>
                      <a:pt x="28598" y="34462"/>
                    </a:cubicBezTo>
                    <a:lnTo>
                      <a:pt x="28598" y="34161"/>
                    </a:lnTo>
                    <a:cubicBezTo>
                      <a:pt x="28598" y="17143"/>
                      <a:pt x="16292" y="2933"/>
                      <a:pt x="10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73;p6"/>
              <p:cNvSpPr/>
              <p:nvPr/>
            </p:nvSpPr>
            <p:spPr>
              <a:xfrm>
                <a:off x="3985754" y="1615346"/>
                <a:ext cx="39378" cy="29898"/>
              </a:xfrm>
              <a:custGeom>
                <a:avLst/>
                <a:gdLst/>
                <a:ahLst/>
                <a:cxnLst/>
                <a:rect l="l" t="t" r="r" b="b"/>
                <a:pathLst>
                  <a:path w="2081" h="1580" extrusionOk="0">
                    <a:moveTo>
                      <a:pt x="1053" y="1"/>
                    </a:moveTo>
                    <a:cubicBezTo>
                      <a:pt x="0" y="1"/>
                      <a:pt x="0" y="1580"/>
                      <a:pt x="1053" y="1580"/>
                    </a:cubicBezTo>
                    <a:cubicBezTo>
                      <a:pt x="2080" y="1580"/>
                      <a:pt x="2080" y="1"/>
                      <a:pt x="10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4" name="Google Shape;174;p6"/>
            <p:cNvSpPr/>
            <p:nvPr/>
          </p:nvSpPr>
          <p:spPr>
            <a:xfrm>
              <a:off x="1419225" y="228600"/>
              <a:ext cx="142800" cy="142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5" name="Google Shape;175;p6"/>
          <p:cNvGrpSpPr/>
          <p:nvPr/>
        </p:nvGrpSpPr>
        <p:grpSpPr>
          <a:xfrm>
            <a:off x="-9513" y="2"/>
            <a:ext cx="9177947" cy="4737094"/>
            <a:chOff x="-9513" y="2"/>
            <a:chExt cx="9177947" cy="4737094"/>
          </a:xfrm>
        </p:grpSpPr>
        <p:sp>
          <p:nvSpPr>
            <p:cNvPr id="176" name="Google Shape;176;p6"/>
            <p:cNvSpPr/>
            <p:nvPr/>
          </p:nvSpPr>
          <p:spPr>
            <a:xfrm>
              <a:off x="7132742" y="2"/>
              <a:ext cx="1612254" cy="1208486"/>
            </a:xfrm>
            <a:custGeom>
              <a:avLst/>
              <a:gdLst/>
              <a:ahLst/>
              <a:cxnLst/>
              <a:rect l="l" t="t" r="r" b="b"/>
              <a:pathLst>
                <a:path w="22809" h="18394" extrusionOk="0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6"/>
            <p:cNvSpPr/>
            <p:nvPr/>
          </p:nvSpPr>
          <p:spPr>
            <a:xfrm rot="10800000">
              <a:off x="-9513" y="3652041"/>
              <a:ext cx="1143784" cy="1085055"/>
            </a:xfrm>
            <a:custGeom>
              <a:avLst/>
              <a:gdLst/>
              <a:ahLst/>
              <a:cxnLst/>
              <a:rect l="l" t="t" r="r" b="b"/>
              <a:pathLst>
                <a:path w="15860" h="16187" extrusionOk="0">
                  <a:moveTo>
                    <a:pt x="1717" y="0"/>
                  </a:moveTo>
                  <a:cubicBezTo>
                    <a:pt x="1186" y="0"/>
                    <a:pt x="859" y="204"/>
                    <a:pt x="532" y="531"/>
                  </a:cubicBezTo>
                  <a:cubicBezTo>
                    <a:pt x="1" y="1022"/>
                    <a:pt x="1" y="2044"/>
                    <a:pt x="696" y="2575"/>
                  </a:cubicBezTo>
                  <a:lnTo>
                    <a:pt x="15860" y="16186"/>
                  </a:lnTo>
                  <a:lnTo>
                    <a:pt x="15860" y="12467"/>
                  </a:lnTo>
                  <a:lnTo>
                    <a:pt x="15860" y="12262"/>
                  </a:lnTo>
                  <a:lnTo>
                    <a:pt x="2576" y="368"/>
                  </a:lnTo>
                  <a:cubicBezTo>
                    <a:pt x="2371" y="204"/>
                    <a:pt x="2044" y="0"/>
                    <a:pt x="1717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6"/>
            <p:cNvSpPr/>
            <p:nvPr/>
          </p:nvSpPr>
          <p:spPr>
            <a:xfrm>
              <a:off x="7972352" y="1381124"/>
              <a:ext cx="1196082" cy="1134709"/>
            </a:xfrm>
            <a:custGeom>
              <a:avLst/>
              <a:gdLst/>
              <a:ahLst/>
              <a:cxnLst/>
              <a:rect l="l" t="t" r="r" b="b"/>
              <a:pathLst>
                <a:path w="15860" h="16187" extrusionOk="0">
                  <a:moveTo>
                    <a:pt x="1717" y="0"/>
                  </a:moveTo>
                  <a:cubicBezTo>
                    <a:pt x="1186" y="0"/>
                    <a:pt x="859" y="204"/>
                    <a:pt x="532" y="531"/>
                  </a:cubicBezTo>
                  <a:cubicBezTo>
                    <a:pt x="1" y="1022"/>
                    <a:pt x="1" y="2044"/>
                    <a:pt x="696" y="2575"/>
                  </a:cubicBezTo>
                  <a:lnTo>
                    <a:pt x="15860" y="16186"/>
                  </a:lnTo>
                  <a:lnTo>
                    <a:pt x="15860" y="12467"/>
                  </a:lnTo>
                  <a:lnTo>
                    <a:pt x="15860" y="12262"/>
                  </a:lnTo>
                  <a:lnTo>
                    <a:pt x="2576" y="368"/>
                  </a:lnTo>
                  <a:cubicBezTo>
                    <a:pt x="2371" y="204"/>
                    <a:pt x="2044" y="0"/>
                    <a:pt x="1717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2"/>
        </a:solidFill>
        <a:effectLst/>
      </p:bgPr>
    </p:bg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3" name="Google Shape;183;p8"/>
          <p:cNvGrpSpPr/>
          <p:nvPr/>
        </p:nvGrpSpPr>
        <p:grpSpPr>
          <a:xfrm>
            <a:off x="319043" y="283350"/>
            <a:ext cx="8505900" cy="4576800"/>
            <a:chOff x="319043" y="283350"/>
            <a:chExt cx="8505900" cy="4576800"/>
          </a:xfrm>
        </p:grpSpPr>
        <p:sp>
          <p:nvSpPr>
            <p:cNvPr id="184" name="Google Shape;184;p8"/>
            <p:cNvSpPr/>
            <p:nvPr/>
          </p:nvSpPr>
          <p:spPr>
            <a:xfrm flipH="1">
              <a:off x="319043" y="283350"/>
              <a:ext cx="8505900" cy="4576800"/>
            </a:xfrm>
            <a:prstGeom prst="roundRect">
              <a:avLst>
                <a:gd name="adj" fmla="val 3396"/>
              </a:avLst>
            </a:prstGeom>
            <a:solidFill>
              <a:schemeClr val="accent1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8"/>
            <p:cNvSpPr/>
            <p:nvPr/>
          </p:nvSpPr>
          <p:spPr>
            <a:xfrm rot="10800000" flipH="1">
              <a:off x="694692" y="580875"/>
              <a:ext cx="7754700" cy="3981600"/>
            </a:xfrm>
            <a:prstGeom prst="roundRect">
              <a:avLst>
                <a:gd name="adj" fmla="val 3396"/>
              </a:avLst>
            </a:prstGeom>
            <a:solidFill>
              <a:schemeClr val="accent4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8"/>
            <p:cNvSpPr/>
            <p:nvPr/>
          </p:nvSpPr>
          <p:spPr>
            <a:xfrm flipH="1">
              <a:off x="1289186" y="298550"/>
              <a:ext cx="1611114" cy="1202094"/>
            </a:xfrm>
            <a:custGeom>
              <a:avLst/>
              <a:gdLst/>
              <a:ahLst/>
              <a:cxnLst/>
              <a:rect l="l" t="t" r="r" b="b"/>
              <a:pathLst>
                <a:path w="22809" h="18394" extrusionOk="0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rgbClr val="FFFFFF">
                <a:alpha val="20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8"/>
            <p:cNvSpPr/>
            <p:nvPr/>
          </p:nvSpPr>
          <p:spPr>
            <a:xfrm flipH="1">
              <a:off x="2162181" y="298550"/>
              <a:ext cx="1348069" cy="995345"/>
            </a:xfrm>
            <a:custGeom>
              <a:avLst/>
              <a:gdLst/>
              <a:ahLst/>
              <a:cxnLst/>
              <a:rect l="l" t="t" r="r" b="b"/>
              <a:pathLst>
                <a:path w="22809" h="18394" extrusionOk="0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rgbClr val="FFFFFF">
                <a:alpha val="20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8" name="Google Shape;188;p8"/>
          <p:cNvGrpSpPr/>
          <p:nvPr/>
        </p:nvGrpSpPr>
        <p:grpSpPr>
          <a:xfrm>
            <a:off x="4281415" y="375214"/>
            <a:ext cx="581170" cy="125403"/>
            <a:chOff x="4685288" y="186288"/>
            <a:chExt cx="419375" cy="90485"/>
          </a:xfrm>
        </p:grpSpPr>
        <p:sp>
          <p:nvSpPr>
            <p:cNvPr id="189" name="Google Shape;189;p8"/>
            <p:cNvSpPr/>
            <p:nvPr/>
          </p:nvSpPr>
          <p:spPr>
            <a:xfrm>
              <a:off x="4687513" y="186288"/>
              <a:ext cx="414900" cy="822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0" name="Google Shape;190;p8"/>
            <p:cNvGrpSpPr/>
            <p:nvPr/>
          </p:nvGrpSpPr>
          <p:grpSpPr>
            <a:xfrm>
              <a:off x="4685288" y="186300"/>
              <a:ext cx="419375" cy="90473"/>
              <a:chOff x="4390000" y="182175"/>
              <a:chExt cx="419375" cy="90473"/>
            </a:xfrm>
          </p:grpSpPr>
          <p:sp>
            <p:nvSpPr>
              <p:cNvPr id="191" name="Google Shape;191;p8"/>
              <p:cNvSpPr/>
              <p:nvPr/>
            </p:nvSpPr>
            <p:spPr>
              <a:xfrm>
                <a:off x="4390000" y="182175"/>
                <a:ext cx="419375" cy="90473"/>
              </a:xfrm>
              <a:custGeom>
                <a:avLst/>
                <a:gdLst/>
                <a:ahLst/>
                <a:cxnLst/>
                <a:rect l="l" t="t" r="r" b="b"/>
                <a:pathLst>
                  <a:path w="8835" h="1906" extrusionOk="0">
                    <a:moveTo>
                      <a:pt x="7882" y="155"/>
                    </a:moveTo>
                    <a:cubicBezTo>
                      <a:pt x="8323" y="155"/>
                      <a:pt x="8680" y="512"/>
                      <a:pt x="8680" y="953"/>
                    </a:cubicBezTo>
                    <a:cubicBezTo>
                      <a:pt x="8680" y="1393"/>
                      <a:pt x="8323" y="1750"/>
                      <a:pt x="7882" y="1750"/>
                    </a:cubicBezTo>
                    <a:lnTo>
                      <a:pt x="953" y="1750"/>
                    </a:lnTo>
                    <a:cubicBezTo>
                      <a:pt x="512" y="1750"/>
                      <a:pt x="155" y="1393"/>
                      <a:pt x="155" y="953"/>
                    </a:cubicBezTo>
                    <a:cubicBezTo>
                      <a:pt x="155" y="512"/>
                      <a:pt x="512" y="155"/>
                      <a:pt x="953" y="155"/>
                    </a:cubicBezTo>
                    <a:close/>
                    <a:moveTo>
                      <a:pt x="953" y="0"/>
                    </a:moveTo>
                    <a:cubicBezTo>
                      <a:pt x="429" y="0"/>
                      <a:pt x="0" y="429"/>
                      <a:pt x="0" y="953"/>
                    </a:cubicBezTo>
                    <a:cubicBezTo>
                      <a:pt x="0" y="1476"/>
                      <a:pt x="429" y="1905"/>
                      <a:pt x="953" y="1905"/>
                    </a:cubicBezTo>
                    <a:lnTo>
                      <a:pt x="7882" y="1905"/>
                    </a:lnTo>
                    <a:cubicBezTo>
                      <a:pt x="8406" y="1905"/>
                      <a:pt x="8835" y="1476"/>
                      <a:pt x="8835" y="953"/>
                    </a:cubicBezTo>
                    <a:cubicBezTo>
                      <a:pt x="8835" y="429"/>
                      <a:pt x="8406" y="0"/>
                      <a:pt x="788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92;p8"/>
              <p:cNvSpPr/>
              <p:nvPr/>
            </p:nvSpPr>
            <p:spPr>
              <a:xfrm>
                <a:off x="4464048" y="201352"/>
                <a:ext cx="52024" cy="52072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1097" extrusionOk="0">
                    <a:moveTo>
                      <a:pt x="548" y="144"/>
                    </a:moveTo>
                    <a:cubicBezTo>
                      <a:pt x="774" y="144"/>
                      <a:pt x="953" y="322"/>
                      <a:pt x="953" y="549"/>
                    </a:cubicBezTo>
                    <a:cubicBezTo>
                      <a:pt x="953" y="763"/>
                      <a:pt x="774" y="941"/>
                      <a:pt x="548" y="941"/>
                    </a:cubicBezTo>
                    <a:cubicBezTo>
                      <a:pt x="333" y="941"/>
                      <a:pt x="155" y="763"/>
                      <a:pt x="155" y="549"/>
                    </a:cubicBezTo>
                    <a:cubicBezTo>
                      <a:pt x="155" y="322"/>
                      <a:pt x="333" y="144"/>
                      <a:pt x="548" y="144"/>
                    </a:cubicBezTo>
                    <a:close/>
                    <a:moveTo>
                      <a:pt x="548" y="1"/>
                    </a:moveTo>
                    <a:cubicBezTo>
                      <a:pt x="250" y="1"/>
                      <a:pt x="0" y="251"/>
                      <a:pt x="0" y="549"/>
                    </a:cubicBezTo>
                    <a:cubicBezTo>
                      <a:pt x="0" y="846"/>
                      <a:pt x="250" y="1096"/>
                      <a:pt x="548" y="1096"/>
                    </a:cubicBezTo>
                    <a:cubicBezTo>
                      <a:pt x="845" y="1096"/>
                      <a:pt x="1095" y="846"/>
                      <a:pt x="1095" y="549"/>
                    </a:cubicBezTo>
                    <a:cubicBezTo>
                      <a:pt x="1095" y="251"/>
                      <a:pt x="845" y="1"/>
                      <a:pt x="54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93" name="Google Shape;193;p8"/>
          <p:cNvSpPr txBox="1">
            <a:spLocks noGrp="1"/>
          </p:cNvSpPr>
          <p:nvPr>
            <p:ph type="title"/>
          </p:nvPr>
        </p:nvSpPr>
        <p:spPr>
          <a:xfrm>
            <a:off x="2046600" y="1414500"/>
            <a:ext cx="5050800" cy="231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5" name="Google Shape;195;p9"/>
          <p:cNvGrpSpPr/>
          <p:nvPr/>
        </p:nvGrpSpPr>
        <p:grpSpPr>
          <a:xfrm>
            <a:off x="-9513" y="-6"/>
            <a:ext cx="9177947" cy="5143519"/>
            <a:chOff x="-9513" y="-6"/>
            <a:chExt cx="9177947" cy="5143519"/>
          </a:xfrm>
        </p:grpSpPr>
        <p:sp>
          <p:nvSpPr>
            <p:cNvPr id="196" name="Google Shape;196;p9"/>
            <p:cNvSpPr/>
            <p:nvPr/>
          </p:nvSpPr>
          <p:spPr>
            <a:xfrm>
              <a:off x="319050" y="283350"/>
              <a:ext cx="8505900" cy="4576800"/>
            </a:xfrm>
            <a:prstGeom prst="roundRect">
              <a:avLst>
                <a:gd name="adj" fmla="val 3396"/>
              </a:avLst>
            </a:prstGeom>
            <a:solidFill>
              <a:schemeClr val="accent4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9"/>
            <p:cNvSpPr/>
            <p:nvPr/>
          </p:nvSpPr>
          <p:spPr>
            <a:xfrm>
              <a:off x="7132742" y="2"/>
              <a:ext cx="1612254" cy="1208486"/>
            </a:xfrm>
            <a:custGeom>
              <a:avLst/>
              <a:gdLst/>
              <a:ahLst/>
              <a:cxnLst/>
              <a:rect l="l" t="t" r="r" b="b"/>
              <a:pathLst>
                <a:path w="22809" h="18394" extrusionOk="0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9"/>
            <p:cNvSpPr/>
            <p:nvPr/>
          </p:nvSpPr>
          <p:spPr>
            <a:xfrm>
              <a:off x="6426313" y="-6"/>
              <a:ext cx="1250789" cy="937634"/>
            </a:xfrm>
            <a:custGeom>
              <a:avLst/>
              <a:gdLst/>
              <a:ahLst/>
              <a:cxnLst/>
              <a:rect l="l" t="t" r="r" b="b"/>
              <a:pathLst>
                <a:path w="22809" h="18394" extrusionOk="0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9"/>
            <p:cNvSpPr/>
            <p:nvPr/>
          </p:nvSpPr>
          <p:spPr>
            <a:xfrm>
              <a:off x="743298" y="3878776"/>
              <a:ext cx="1664900" cy="1264737"/>
            </a:xfrm>
            <a:custGeom>
              <a:avLst/>
              <a:gdLst/>
              <a:ahLst/>
              <a:cxnLst/>
              <a:rect l="l" t="t" r="r" b="b"/>
              <a:pathLst>
                <a:path w="24157" h="19743" extrusionOk="0">
                  <a:moveTo>
                    <a:pt x="1676" y="0"/>
                  </a:moveTo>
                  <a:cubicBezTo>
                    <a:pt x="1185" y="0"/>
                    <a:pt x="818" y="164"/>
                    <a:pt x="491" y="532"/>
                  </a:cubicBezTo>
                  <a:cubicBezTo>
                    <a:pt x="0" y="1022"/>
                    <a:pt x="0" y="2044"/>
                    <a:pt x="654" y="2575"/>
                  </a:cubicBezTo>
                  <a:lnTo>
                    <a:pt x="19742" y="19743"/>
                  </a:lnTo>
                  <a:lnTo>
                    <a:pt x="24157" y="19743"/>
                  </a:lnTo>
                  <a:lnTo>
                    <a:pt x="2534" y="327"/>
                  </a:lnTo>
                  <a:cubicBezTo>
                    <a:pt x="2371" y="0"/>
                    <a:pt x="2044" y="0"/>
                    <a:pt x="1676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9"/>
            <p:cNvSpPr/>
            <p:nvPr/>
          </p:nvSpPr>
          <p:spPr>
            <a:xfrm rot="10800000">
              <a:off x="-9513" y="3652041"/>
              <a:ext cx="1143784" cy="1085055"/>
            </a:xfrm>
            <a:custGeom>
              <a:avLst/>
              <a:gdLst/>
              <a:ahLst/>
              <a:cxnLst/>
              <a:rect l="l" t="t" r="r" b="b"/>
              <a:pathLst>
                <a:path w="15860" h="16187" extrusionOk="0">
                  <a:moveTo>
                    <a:pt x="1717" y="0"/>
                  </a:moveTo>
                  <a:cubicBezTo>
                    <a:pt x="1186" y="0"/>
                    <a:pt x="859" y="204"/>
                    <a:pt x="532" y="531"/>
                  </a:cubicBezTo>
                  <a:cubicBezTo>
                    <a:pt x="1" y="1022"/>
                    <a:pt x="1" y="2044"/>
                    <a:pt x="696" y="2575"/>
                  </a:cubicBezTo>
                  <a:lnTo>
                    <a:pt x="15860" y="16186"/>
                  </a:lnTo>
                  <a:lnTo>
                    <a:pt x="15860" y="12467"/>
                  </a:lnTo>
                  <a:lnTo>
                    <a:pt x="15860" y="12262"/>
                  </a:lnTo>
                  <a:lnTo>
                    <a:pt x="2576" y="368"/>
                  </a:lnTo>
                  <a:cubicBezTo>
                    <a:pt x="2371" y="204"/>
                    <a:pt x="2044" y="0"/>
                    <a:pt x="1717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9"/>
            <p:cNvSpPr/>
            <p:nvPr/>
          </p:nvSpPr>
          <p:spPr>
            <a:xfrm rot="10800000">
              <a:off x="-9513" y="2774418"/>
              <a:ext cx="1143784" cy="1085055"/>
            </a:xfrm>
            <a:custGeom>
              <a:avLst/>
              <a:gdLst/>
              <a:ahLst/>
              <a:cxnLst/>
              <a:rect l="l" t="t" r="r" b="b"/>
              <a:pathLst>
                <a:path w="15860" h="16187" extrusionOk="0">
                  <a:moveTo>
                    <a:pt x="1717" y="0"/>
                  </a:moveTo>
                  <a:cubicBezTo>
                    <a:pt x="1186" y="0"/>
                    <a:pt x="859" y="204"/>
                    <a:pt x="532" y="531"/>
                  </a:cubicBezTo>
                  <a:cubicBezTo>
                    <a:pt x="1" y="1022"/>
                    <a:pt x="1" y="2044"/>
                    <a:pt x="696" y="2575"/>
                  </a:cubicBezTo>
                  <a:lnTo>
                    <a:pt x="15860" y="16186"/>
                  </a:lnTo>
                  <a:lnTo>
                    <a:pt x="15860" y="12467"/>
                  </a:lnTo>
                  <a:lnTo>
                    <a:pt x="15860" y="12262"/>
                  </a:lnTo>
                  <a:lnTo>
                    <a:pt x="2576" y="368"/>
                  </a:lnTo>
                  <a:cubicBezTo>
                    <a:pt x="2371" y="204"/>
                    <a:pt x="2044" y="0"/>
                    <a:pt x="1717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9"/>
            <p:cNvSpPr/>
            <p:nvPr/>
          </p:nvSpPr>
          <p:spPr>
            <a:xfrm>
              <a:off x="7972352" y="1381124"/>
              <a:ext cx="1196082" cy="1134709"/>
            </a:xfrm>
            <a:custGeom>
              <a:avLst/>
              <a:gdLst/>
              <a:ahLst/>
              <a:cxnLst/>
              <a:rect l="l" t="t" r="r" b="b"/>
              <a:pathLst>
                <a:path w="15860" h="16187" extrusionOk="0">
                  <a:moveTo>
                    <a:pt x="1717" y="0"/>
                  </a:moveTo>
                  <a:cubicBezTo>
                    <a:pt x="1186" y="0"/>
                    <a:pt x="859" y="204"/>
                    <a:pt x="532" y="531"/>
                  </a:cubicBezTo>
                  <a:cubicBezTo>
                    <a:pt x="1" y="1022"/>
                    <a:pt x="1" y="2044"/>
                    <a:pt x="696" y="2575"/>
                  </a:cubicBezTo>
                  <a:lnTo>
                    <a:pt x="15860" y="16186"/>
                  </a:lnTo>
                  <a:lnTo>
                    <a:pt x="15860" y="12467"/>
                  </a:lnTo>
                  <a:lnTo>
                    <a:pt x="15860" y="12262"/>
                  </a:lnTo>
                  <a:lnTo>
                    <a:pt x="2576" y="368"/>
                  </a:lnTo>
                  <a:cubicBezTo>
                    <a:pt x="2371" y="204"/>
                    <a:pt x="2044" y="0"/>
                    <a:pt x="1717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3" name="Google Shape;203;p9"/>
          <p:cNvSpPr txBox="1">
            <a:spLocks noGrp="1"/>
          </p:cNvSpPr>
          <p:nvPr>
            <p:ph type="ctrTitle"/>
          </p:nvPr>
        </p:nvSpPr>
        <p:spPr>
          <a:xfrm>
            <a:off x="4969070" y="1686150"/>
            <a:ext cx="3441000" cy="426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grpSp>
        <p:nvGrpSpPr>
          <p:cNvPr id="204" name="Google Shape;204;p9"/>
          <p:cNvGrpSpPr/>
          <p:nvPr/>
        </p:nvGrpSpPr>
        <p:grpSpPr>
          <a:xfrm>
            <a:off x="4281415" y="75177"/>
            <a:ext cx="581170" cy="125403"/>
            <a:chOff x="4685288" y="186288"/>
            <a:chExt cx="419375" cy="90485"/>
          </a:xfrm>
        </p:grpSpPr>
        <p:sp>
          <p:nvSpPr>
            <p:cNvPr id="205" name="Google Shape;205;p9"/>
            <p:cNvSpPr/>
            <p:nvPr/>
          </p:nvSpPr>
          <p:spPr>
            <a:xfrm>
              <a:off x="4687513" y="186288"/>
              <a:ext cx="414900" cy="822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06" name="Google Shape;206;p9"/>
            <p:cNvGrpSpPr/>
            <p:nvPr/>
          </p:nvGrpSpPr>
          <p:grpSpPr>
            <a:xfrm>
              <a:off x="4685288" y="186300"/>
              <a:ext cx="419375" cy="90473"/>
              <a:chOff x="4390000" y="182175"/>
              <a:chExt cx="419375" cy="90473"/>
            </a:xfrm>
          </p:grpSpPr>
          <p:sp>
            <p:nvSpPr>
              <p:cNvPr id="207" name="Google Shape;207;p9"/>
              <p:cNvSpPr/>
              <p:nvPr/>
            </p:nvSpPr>
            <p:spPr>
              <a:xfrm>
                <a:off x="4390000" y="182175"/>
                <a:ext cx="419375" cy="90473"/>
              </a:xfrm>
              <a:custGeom>
                <a:avLst/>
                <a:gdLst/>
                <a:ahLst/>
                <a:cxnLst/>
                <a:rect l="l" t="t" r="r" b="b"/>
                <a:pathLst>
                  <a:path w="8835" h="1906" extrusionOk="0">
                    <a:moveTo>
                      <a:pt x="7882" y="155"/>
                    </a:moveTo>
                    <a:cubicBezTo>
                      <a:pt x="8323" y="155"/>
                      <a:pt x="8680" y="512"/>
                      <a:pt x="8680" y="953"/>
                    </a:cubicBezTo>
                    <a:cubicBezTo>
                      <a:pt x="8680" y="1393"/>
                      <a:pt x="8323" y="1750"/>
                      <a:pt x="7882" y="1750"/>
                    </a:cubicBezTo>
                    <a:lnTo>
                      <a:pt x="953" y="1750"/>
                    </a:lnTo>
                    <a:cubicBezTo>
                      <a:pt x="512" y="1750"/>
                      <a:pt x="155" y="1393"/>
                      <a:pt x="155" y="953"/>
                    </a:cubicBezTo>
                    <a:cubicBezTo>
                      <a:pt x="155" y="512"/>
                      <a:pt x="512" y="155"/>
                      <a:pt x="953" y="155"/>
                    </a:cubicBezTo>
                    <a:close/>
                    <a:moveTo>
                      <a:pt x="953" y="0"/>
                    </a:moveTo>
                    <a:cubicBezTo>
                      <a:pt x="429" y="0"/>
                      <a:pt x="0" y="429"/>
                      <a:pt x="0" y="953"/>
                    </a:cubicBezTo>
                    <a:cubicBezTo>
                      <a:pt x="0" y="1476"/>
                      <a:pt x="429" y="1905"/>
                      <a:pt x="953" y="1905"/>
                    </a:cubicBezTo>
                    <a:lnTo>
                      <a:pt x="7882" y="1905"/>
                    </a:lnTo>
                    <a:cubicBezTo>
                      <a:pt x="8406" y="1905"/>
                      <a:pt x="8835" y="1476"/>
                      <a:pt x="8835" y="953"/>
                    </a:cubicBezTo>
                    <a:cubicBezTo>
                      <a:pt x="8835" y="429"/>
                      <a:pt x="8406" y="0"/>
                      <a:pt x="788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208;p9"/>
              <p:cNvSpPr/>
              <p:nvPr/>
            </p:nvSpPr>
            <p:spPr>
              <a:xfrm>
                <a:off x="4464048" y="201352"/>
                <a:ext cx="52024" cy="52072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1097" extrusionOk="0">
                    <a:moveTo>
                      <a:pt x="548" y="144"/>
                    </a:moveTo>
                    <a:cubicBezTo>
                      <a:pt x="774" y="144"/>
                      <a:pt x="953" y="322"/>
                      <a:pt x="953" y="549"/>
                    </a:cubicBezTo>
                    <a:cubicBezTo>
                      <a:pt x="953" y="763"/>
                      <a:pt x="774" y="941"/>
                      <a:pt x="548" y="941"/>
                    </a:cubicBezTo>
                    <a:cubicBezTo>
                      <a:pt x="333" y="941"/>
                      <a:pt x="155" y="763"/>
                      <a:pt x="155" y="549"/>
                    </a:cubicBezTo>
                    <a:cubicBezTo>
                      <a:pt x="155" y="322"/>
                      <a:pt x="333" y="144"/>
                      <a:pt x="548" y="144"/>
                    </a:cubicBezTo>
                    <a:close/>
                    <a:moveTo>
                      <a:pt x="548" y="1"/>
                    </a:moveTo>
                    <a:cubicBezTo>
                      <a:pt x="250" y="1"/>
                      <a:pt x="0" y="251"/>
                      <a:pt x="0" y="549"/>
                    </a:cubicBezTo>
                    <a:cubicBezTo>
                      <a:pt x="0" y="846"/>
                      <a:pt x="250" y="1096"/>
                      <a:pt x="548" y="1096"/>
                    </a:cubicBezTo>
                    <a:cubicBezTo>
                      <a:pt x="845" y="1096"/>
                      <a:pt x="1095" y="846"/>
                      <a:pt x="1095" y="549"/>
                    </a:cubicBezTo>
                    <a:cubicBezTo>
                      <a:pt x="1095" y="251"/>
                      <a:pt x="845" y="1"/>
                      <a:pt x="54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09" name="Google Shape;209;p9"/>
          <p:cNvSpPr txBox="1">
            <a:spLocks noGrp="1"/>
          </p:cNvSpPr>
          <p:nvPr>
            <p:ph type="subTitle" idx="1"/>
          </p:nvPr>
        </p:nvSpPr>
        <p:spPr>
          <a:xfrm>
            <a:off x="4876800" y="2313025"/>
            <a:ext cx="3029100" cy="122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accent5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3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9" name="Google Shape;229;p13"/>
          <p:cNvGrpSpPr/>
          <p:nvPr/>
        </p:nvGrpSpPr>
        <p:grpSpPr>
          <a:xfrm>
            <a:off x="-9513" y="-6"/>
            <a:ext cx="9177947" cy="5143519"/>
            <a:chOff x="-9513" y="-6"/>
            <a:chExt cx="9177947" cy="5143519"/>
          </a:xfrm>
        </p:grpSpPr>
        <p:sp>
          <p:nvSpPr>
            <p:cNvPr id="230" name="Google Shape;230;p13"/>
            <p:cNvSpPr/>
            <p:nvPr/>
          </p:nvSpPr>
          <p:spPr>
            <a:xfrm>
              <a:off x="319050" y="283350"/>
              <a:ext cx="8505900" cy="4576800"/>
            </a:xfrm>
            <a:prstGeom prst="roundRect">
              <a:avLst>
                <a:gd name="adj" fmla="val 3396"/>
              </a:avLst>
            </a:prstGeom>
            <a:solidFill>
              <a:schemeClr val="accent4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13"/>
            <p:cNvSpPr/>
            <p:nvPr/>
          </p:nvSpPr>
          <p:spPr>
            <a:xfrm flipH="1">
              <a:off x="109125" y="2"/>
              <a:ext cx="1612254" cy="1208486"/>
            </a:xfrm>
            <a:custGeom>
              <a:avLst/>
              <a:gdLst/>
              <a:ahLst/>
              <a:cxnLst/>
              <a:rect l="l" t="t" r="r" b="b"/>
              <a:pathLst>
                <a:path w="22809" h="18394" extrusionOk="0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13"/>
            <p:cNvSpPr/>
            <p:nvPr/>
          </p:nvSpPr>
          <p:spPr>
            <a:xfrm flipH="1">
              <a:off x="1100819" y="-6"/>
              <a:ext cx="1250789" cy="937634"/>
            </a:xfrm>
            <a:custGeom>
              <a:avLst/>
              <a:gdLst/>
              <a:ahLst/>
              <a:cxnLst/>
              <a:rect l="l" t="t" r="r" b="b"/>
              <a:pathLst>
                <a:path w="22809" h="18394" extrusionOk="0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13"/>
            <p:cNvSpPr/>
            <p:nvPr/>
          </p:nvSpPr>
          <p:spPr>
            <a:xfrm flipH="1">
              <a:off x="6750722" y="3878776"/>
              <a:ext cx="1664900" cy="1264737"/>
            </a:xfrm>
            <a:custGeom>
              <a:avLst/>
              <a:gdLst/>
              <a:ahLst/>
              <a:cxnLst/>
              <a:rect l="l" t="t" r="r" b="b"/>
              <a:pathLst>
                <a:path w="24157" h="19743" extrusionOk="0">
                  <a:moveTo>
                    <a:pt x="1676" y="0"/>
                  </a:moveTo>
                  <a:cubicBezTo>
                    <a:pt x="1185" y="0"/>
                    <a:pt x="818" y="164"/>
                    <a:pt x="491" y="532"/>
                  </a:cubicBezTo>
                  <a:cubicBezTo>
                    <a:pt x="0" y="1022"/>
                    <a:pt x="0" y="2044"/>
                    <a:pt x="654" y="2575"/>
                  </a:cubicBezTo>
                  <a:lnTo>
                    <a:pt x="19742" y="19743"/>
                  </a:lnTo>
                  <a:lnTo>
                    <a:pt x="24157" y="19743"/>
                  </a:lnTo>
                  <a:lnTo>
                    <a:pt x="2534" y="327"/>
                  </a:lnTo>
                  <a:cubicBezTo>
                    <a:pt x="2371" y="0"/>
                    <a:pt x="2044" y="0"/>
                    <a:pt x="1676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13"/>
            <p:cNvSpPr/>
            <p:nvPr/>
          </p:nvSpPr>
          <p:spPr>
            <a:xfrm rot="10800000" flipH="1">
              <a:off x="8024650" y="2432841"/>
              <a:ext cx="1143784" cy="1085055"/>
            </a:xfrm>
            <a:custGeom>
              <a:avLst/>
              <a:gdLst/>
              <a:ahLst/>
              <a:cxnLst/>
              <a:rect l="l" t="t" r="r" b="b"/>
              <a:pathLst>
                <a:path w="15860" h="16187" extrusionOk="0">
                  <a:moveTo>
                    <a:pt x="1717" y="0"/>
                  </a:moveTo>
                  <a:cubicBezTo>
                    <a:pt x="1186" y="0"/>
                    <a:pt x="859" y="204"/>
                    <a:pt x="532" y="531"/>
                  </a:cubicBezTo>
                  <a:cubicBezTo>
                    <a:pt x="1" y="1022"/>
                    <a:pt x="1" y="2044"/>
                    <a:pt x="696" y="2575"/>
                  </a:cubicBezTo>
                  <a:lnTo>
                    <a:pt x="15860" y="16186"/>
                  </a:lnTo>
                  <a:lnTo>
                    <a:pt x="15860" y="12467"/>
                  </a:lnTo>
                  <a:lnTo>
                    <a:pt x="15860" y="12262"/>
                  </a:lnTo>
                  <a:lnTo>
                    <a:pt x="2576" y="368"/>
                  </a:lnTo>
                  <a:cubicBezTo>
                    <a:pt x="2371" y="204"/>
                    <a:pt x="2044" y="0"/>
                    <a:pt x="1717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13"/>
            <p:cNvSpPr/>
            <p:nvPr/>
          </p:nvSpPr>
          <p:spPr>
            <a:xfrm rot="10800000" flipH="1">
              <a:off x="8024650" y="259818"/>
              <a:ext cx="1143784" cy="1085055"/>
            </a:xfrm>
            <a:custGeom>
              <a:avLst/>
              <a:gdLst/>
              <a:ahLst/>
              <a:cxnLst/>
              <a:rect l="l" t="t" r="r" b="b"/>
              <a:pathLst>
                <a:path w="15860" h="16187" extrusionOk="0">
                  <a:moveTo>
                    <a:pt x="1717" y="0"/>
                  </a:moveTo>
                  <a:cubicBezTo>
                    <a:pt x="1186" y="0"/>
                    <a:pt x="859" y="204"/>
                    <a:pt x="532" y="531"/>
                  </a:cubicBezTo>
                  <a:cubicBezTo>
                    <a:pt x="1" y="1022"/>
                    <a:pt x="1" y="2044"/>
                    <a:pt x="696" y="2575"/>
                  </a:cubicBezTo>
                  <a:lnTo>
                    <a:pt x="15860" y="16186"/>
                  </a:lnTo>
                  <a:lnTo>
                    <a:pt x="15860" y="12467"/>
                  </a:lnTo>
                  <a:lnTo>
                    <a:pt x="15860" y="12262"/>
                  </a:lnTo>
                  <a:lnTo>
                    <a:pt x="2576" y="368"/>
                  </a:lnTo>
                  <a:cubicBezTo>
                    <a:pt x="2371" y="204"/>
                    <a:pt x="2044" y="0"/>
                    <a:pt x="1717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13"/>
            <p:cNvSpPr/>
            <p:nvPr/>
          </p:nvSpPr>
          <p:spPr>
            <a:xfrm flipH="1">
              <a:off x="-9513" y="2600324"/>
              <a:ext cx="1196082" cy="1134709"/>
            </a:xfrm>
            <a:custGeom>
              <a:avLst/>
              <a:gdLst/>
              <a:ahLst/>
              <a:cxnLst/>
              <a:rect l="l" t="t" r="r" b="b"/>
              <a:pathLst>
                <a:path w="15860" h="16187" extrusionOk="0">
                  <a:moveTo>
                    <a:pt x="1717" y="0"/>
                  </a:moveTo>
                  <a:cubicBezTo>
                    <a:pt x="1186" y="0"/>
                    <a:pt x="859" y="204"/>
                    <a:pt x="532" y="531"/>
                  </a:cubicBezTo>
                  <a:cubicBezTo>
                    <a:pt x="1" y="1022"/>
                    <a:pt x="1" y="2044"/>
                    <a:pt x="696" y="2575"/>
                  </a:cubicBezTo>
                  <a:lnTo>
                    <a:pt x="15860" y="16186"/>
                  </a:lnTo>
                  <a:lnTo>
                    <a:pt x="15860" y="12467"/>
                  </a:lnTo>
                  <a:lnTo>
                    <a:pt x="15860" y="12262"/>
                  </a:lnTo>
                  <a:lnTo>
                    <a:pt x="2576" y="368"/>
                  </a:lnTo>
                  <a:cubicBezTo>
                    <a:pt x="2371" y="204"/>
                    <a:pt x="2044" y="0"/>
                    <a:pt x="1717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7" name="Google Shape;237;p13"/>
          <p:cNvGrpSpPr/>
          <p:nvPr/>
        </p:nvGrpSpPr>
        <p:grpSpPr>
          <a:xfrm>
            <a:off x="4281415" y="75177"/>
            <a:ext cx="581170" cy="125403"/>
            <a:chOff x="4685288" y="186288"/>
            <a:chExt cx="419375" cy="90485"/>
          </a:xfrm>
        </p:grpSpPr>
        <p:sp>
          <p:nvSpPr>
            <p:cNvPr id="238" name="Google Shape;238;p13"/>
            <p:cNvSpPr/>
            <p:nvPr/>
          </p:nvSpPr>
          <p:spPr>
            <a:xfrm>
              <a:off x="4687513" y="186288"/>
              <a:ext cx="414900" cy="822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9" name="Google Shape;239;p13"/>
            <p:cNvGrpSpPr/>
            <p:nvPr/>
          </p:nvGrpSpPr>
          <p:grpSpPr>
            <a:xfrm>
              <a:off x="4685288" y="186300"/>
              <a:ext cx="419375" cy="90473"/>
              <a:chOff x="4390000" y="182175"/>
              <a:chExt cx="419375" cy="90473"/>
            </a:xfrm>
          </p:grpSpPr>
          <p:sp>
            <p:nvSpPr>
              <p:cNvPr id="240" name="Google Shape;240;p13"/>
              <p:cNvSpPr/>
              <p:nvPr/>
            </p:nvSpPr>
            <p:spPr>
              <a:xfrm>
                <a:off x="4390000" y="182175"/>
                <a:ext cx="419375" cy="90473"/>
              </a:xfrm>
              <a:custGeom>
                <a:avLst/>
                <a:gdLst/>
                <a:ahLst/>
                <a:cxnLst/>
                <a:rect l="l" t="t" r="r" b="b"/>
                <a:pathLst>
                  <a:path w="8835" h="1906" extrusionOk="0">
                    <a:moveTo>
                      <a:pt x="7882" y="155"/>
                    </a:moveTo>
                    <a:cubicBezTo>
                      <a:pt x="8323" y="155"/>
                      <a:pt x="8680" y="512"/>
                      <a:pt x="8680" y="953"/>
                    </a:cubicBezTo>
                    <a:cubicBezTo>
                      <a:pt x="8680" y="1393"/>
                      <a:pt x="8323" y="1750"/>
                      <a:pt x="7882" y="1750"/>
                    </a:cubicBezTo>
                    <a:lnTo>
                      <a:pt x="953" y="1750"/>
                    </a:lnTo>
                    <a:cubicBezTo>
                      <a:pt x="512" y="1750"/>
                      <a:pt x="155" y="1393"/>
                      <a:pt x="155" y="953"/>
                    </a:cubicBezTo>
                    <a:cubicBezTo>
                      <a:pt x="155" y="512"/>
                      <a:pt x="512" y="155"/>
                      <a:pt x="953" y="155"/>
                    </a:cubicBezTo>
                    <a:close/>
                    <a:moveTo>
                      <a:pt x="953" y="0"/>
                    </a:moveTo>
                    <a:cubicBezTo>
                      <a:pt x="429" y="0"/>
                      <a:pt x="0" y="429"/>
                      <a:pt x="0" y="953"/>
                    </a:cubicBezTo>
                    <a:cubicBezTo>
                      <a:pt x="0" y="1476"/>
                      <a:pt x="429" y="1905"/>
                      <a:pt x="953" y="1905"/>
                    </a:cubicBezTo>
                    <a:lnTo>
                      <a:pt x="7882" y="1905"/>
                    </a:lnTo>
                    <a:cubicBezTo>
                      <a:pt x="8406" y="1905"/>
                      <a:pt x="8835" y="1476"/>
                      <a:pt x="8835" y="953"/>
                    </a:cubicBezTo>
                    <a:cubicBezTo>
                      <a:pt x="8835" y="429"/>
                      <a:pt x="8406" y="0"/>
                      <a:pt x="788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41;p13"/>
              <p:cNvSpPr/>
              <p:nvPr/>
            </p:nvSpPr>
            <p:spPr>
              <a:xfrm>
                <a:off x="4464048" y="201352"/>
                <a:ext cx="52024" cy="52072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1097" extrusionOk="0">
                    <a:moveTo>
                      <a:pt x="548" y="144"/>
                    </a:moveTo>
                    <a:cubicBezTo>
                      <a:pt x="774" y="144"/>
                      <a:pt x="953" y="322"/>
                      <a:pt x="953" y="549"/>
                    </a:cubicBezTo>
                    <a:cubicBezTo>
                      <a:pt x="953" y="763"/>
                      <a:pt x="774" y="941"/>
                      <a:pt x="548" y="941"/>
                    </a:cubicBezTo>
                    <a:cubicBezTo>
                      <a:pt x="333" y="941"/>
                      <a:pt x="155" y="763"/>
                      <a:pt x="155" y="549"/>
                    </a:cubicBezTo>
                    <a:cubicBezTo>
                      <a:pt x="155" y="322"/>
                      <a:pt x="333" y="144"/>
                      <a:pt x="548" y="144"/>
                    </a:cubicBezTo>
                    <a:close/>
                    <a:moveTo>
                      <a:pt x="548" y="1"/>
                    </a:moveTo>
                    <a:cubicBezTo>
                      <a:pt x="250" y="1"/>
                      <a:pt x="0" y="251"/>
                      <a:pt x="0" y="549"/>
                    </a:cubicBezTo>
                    <a:cubicBezTo>
                      <a:pt x="0" y="846"/>
                      <a:pt x="250" y="1096"/>
                      <a:pt x="548" y="1096"/>
                    </a:cubicBezTo>
                    <a:cubicBezTo>
                      <a:pt x="845" y="1096"/>
                      <a:pt x="1095" y="846"/>
                      <a:pt x="1095" y="549"/>
                    </a:cubicBezTo>
                    <a:cubicBezTo>
                      <a:pt x="1095" y="251"/>
                      <a:pt x="845" y="1"/>
                      <a:pt x="54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42" name="Google Shape;242;p13"/>
          <p:cNvSpPr txBox="1">
            <a:spLocks noGrp="1"/>
          </p:cNvSpPr>
          <p:nvPr>
            <p:ph type="subTitle" idx="1"/>
          </p:nvPr>
        </p:nvSpPr>
        <p:spPr>
          <a:xfrm>
            <a:off x="1454213" y="2117745"/>
            <a:ext cx="2367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243" name="Google Shape;243;p13"/>
          <p:cNvSpPr txBox="1">
            <a:spLocks noGrp="1"/>
          </p:cNvSpPr>
          <p:nvPr>
            <p:ph type="subTitle" idx="2"/>
          </p:nvPr>
        </p:nvSpPr>
        <p:spPr>
          <a:xfrm>
            <a:off x="5322225" y="2127834"/>
            <a:ext cx="2367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244" name="Google Shape;244;p13"/>
          <p:cNvSpPr txBox="1">
            <a:spLocks noGrp="1"/>
          </p:cNvSpPr>
          <p:nvPr>
            <p:ph type="title" hasCustomPrompt="1"/>
          </p:nvPr>
        </p:nvSpPr>
        <p:spPr>
          <a:xfrm>
            <a:off x="2270363" y="1392503"/>
            <a:ext cx="735300" cy="38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3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45" name="Google Shape;245;p13"/>
          <p:cNvSpPr txBox="1">
            <a:spLocks noGrp="1"/>
          </p:cNvSpPr>
          <p:nvPr>
            <p:ph type="title" idx="3" hasCustomPrompt="1"/>
          </p:nvPr>
        </p:nvSpPr>
        <p:spPr>
          <a:xfrm>
            <a:off x="6130262" y="1393328"/>
            <a:ext cx="735300" cy="38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3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46" name="Google Shape;246;p13"/>
          <p:cNvSpPr txBox="1">
            <a:spLocks noGrp="1"/>
          </p:cNvSpPr>
          <p:nvPr>
            <p:ph type="subTitle" idx="4"/>
          </p:nvPr>
        </p:nvSpPr>
        <p:spPr>
          <a:xfrm>
            <a:off x="1009425" y="1809973"/>
            <a:ext cx="3257100" cy="38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  <p:sp>
        <p:nvSpPr>
          <p:cNvPr id="247" name="Google Shape;247;p13"/>
          <p:cNvSpPr txBox="1">
            <a:spLocks noGrp="1"/>
          </p:cNvSpPr>
          <p:nvPr>
            <p:ph type="subTitle" idx="5"/>
          </p:nvPr>
        </p:nvSpPr>
        <p:spPr>
          <a:xfrm>
            <a:off x="4877475" y="1820073"/>
            <a:ext cx="3257100" cy="38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  <p:sp>
        <p:nvSpPr>
          <p:cNvPr id="248" name="Google Shape;248;p13"/>
          <p:cNvSpPr txBox="1">
            <a:spLocks noGrp="1"/>
          </p:cNvSpPr>
          <p:nvPr>
            <p:ph type="title" idx="6"/>
          </p:nvPr>
        </p:nvSpPr>
        <p:spPr>
          <a:xfrm>
            <a:off x="722375" y="530750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9" name="Google Shape;249;p13"/>
          <p:cNvSpPr txBox="1">
            <a:spLocks noGrp="1"/>
          </p:cNvSpPr>
          <p:nvPr>
            <p:ph type="subTitle" idx="7"/>
          </p:nvPr>
        </p:nvSpPr>
        <p:spPr>
          <a:xfrm>
            <a:off x="1454213" y="3738095"/>
            <a:ext cx="2367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250" name="Google Shape;250;p13"/>
          <p:cNvSpPr txBox="1">
            <a:spLocks noGrp="1"/>
          </p:cNvSpPr>
          <p:nvPr>
            <p:ph type="subTitle" idx="8"/>
          </p:nvPr>
        </p:nvSpPr>
        <p:spPr>
          <a:xfrm>
            <a:off x="5322225" y="3748184"/>
            <a:ext cx="2367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251" name="Google Shape;251;p13"/>
          <p:cNvSpPr txBox="1">
            <a:spLocks noGrp="1"/>
          </p:cNvSpPr>
          <p:nvPr>
            <p:ph type="title" idx="9" hasCustomPrompt="1"/>
          </p:nvPr>
        </p:nvSpPr>
        <p:spPr>
          <a:xfrm>
            <a:off x="2270363" y="3012853"/>
            <a:ext cx="735300" cy="38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3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52" name="Google Shape;252;p13"/>
          <p:cNvSpPr txBox="1">
            <a:spLocks noGrp="1"/>
          </p:cNvSpPr>
          <p:nvPr>
            <p:ph type="title" idx="13" hasCustomPrompt="1"/>
          </p:nvPr>
        </p:nvSpPr>
        <p:spPr>
          <a:xfrm>
            <a:off x="6130262" y="3013678"/>
            <a:ext cx="735300" cy="38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3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53" name="Google Shape;253;p13"/>
          <p:cNvSpPr txBox="1">
            <a:spLocks noGrp="1"/>
          </p:cNvSpPr>
          <p:nvPr>
            <p:ph type="subTitle" idx="14"/>
          </p:nvPr>
        </p:nvSpPr>
        <p:spPr>
          <a:xfrm>
            <a:off x="1009425" y="3430323"/>
            <a:ext cx="3257100" cy="38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  <p:sp>
        <p:nvSpPr>
          <p:cNvPr id="254" name="Google Shape;254;p13"/>
          <p:cNvSpPr txBox="1">
            <a:spLocks noGrp="1"/>
          </p:cNvSpPr>
          <p:nvPr>
            <p:ph type="subTitle" idx="15"/>
          </p:nvPr>
        </p:nvSpPr>
        <p:spPr>
          <a:xfrm>
            <a:off x="4877475" y="3440423"/>
            <a:ext cx="3257100" cy="38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0">
    <p:bg>
      <p:bgPr>
        <a:solidFill>
          <a:schemeClr val="accent2"/>
        </a:solidFill>
        <a:effectLst/>
      </p:bgPr>
    </p:bg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4" name="Google Shape;434;p22"/>
          <p:cNvCxnSpPr/>
          <p:nvPr/>
        </p:nvCxnSpPr>
        <p:spPr>
          <a:xfrm rot="10800000">
            <a:off x="447750" y="4895850"/>
            <a:ext cx="1133400" cy="0"/>
          </a:xfrm>
          <a:prstGeom prst="straightConnector1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35" name="Google Shape;435;p22"/>
          <p:cNvGrpSpPr/>
          <p:nvPr/>
        </p:nvGrpSpPr>
        <p:grpSpPr>
          <a:xfrm flipH="1">
            <a:off x="-47478" y="2136847"/>
            <a:ext cx="1179753" cy="2854241"/>
            <a:chOff x="7907551" y="-114309"/>
            <a:chExt cx="1908059" cy="4616272"/>
          </a:xfrm>
        </p:grpSpPr>
        <p:sp>
          <p:nvSpPr>
            <p:cNvPr id="436" name="Google Shape;436;p22"/>
            <p:cNvSpPr/>
            <p:nvPr/>
          </p:nvSpPr>
          <p:spPr>
            <a:xfrm>
              <a:off x="8606186" y="3608365"/>
              <a:ext cx="39" cy="483371"/>
            </a:xfrm>
            <a:custGeom>
              <a:avLst/>
              <a:gdLst/>
              <a:ahLst/>
              <a:cxnLst/>
              <a:rect l="l" t="t" r="r" b="b"/>
              <a:pathLst>
                <a:path w="1" h="12426" extrusionOk="0">
                  <a:moveTo>
                    <a:pt x="1" y="0"/>
                  </a:moveTo>
                  <a:lnTo>
                    <a:pt x="1" y="124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22"/>
            <p:cNvSpPr/>
            <p:nvPr/>
          </p:nvSpPr>
          <p:spPr>
            <a:xfrm>
              <a:off x="8566430" y="3568608"/>
              <a:ext cx="79551" cy="562883"/>
            </a:xfrm>
            <a:custGeom>
              <a:avLst/>
              <a:gdLst/>
              <a:ahLst/>
              <a:cxnLst/>
              <a:rect l="l" t="t" r="r" b="b"/>
              <a:pathLst>
                <a:path w="2045" h="14470" extrusionOk="0">
                  <a:moveTo>
                    <a:pt x="1023" y="0"/>
                  </a:moveTo>
                  <a:cubicBezTo>
                    <a:pt x="369" y="0"/>
                    <a:pt x="1" y="327"/>
                    <a:pt x="1" y="1022"/>
                  </a:cubicBezTo>
                  <a:lnTo>
                    <a:pt x="1" y="13448"/>
                  </a:lnTo>
                  <a:cubicBezTo>
                    <a:pt x="1" y="13979"/>
                    <a:pt x="369" y="14470"/>
                    <a:pt x="1023" y="14470"/>
                  </a:cubicBezTo>
                  <a:cubicBezTo>
                    <a:pt x="1554" y="14470"/>
                    <a:pt x="2044" y="13979"/>
                    <a:pt x="2044" y="13448"/>
                  </a:cubicBezTo>
                  <a:lnTo>
                    <a:pt x="2044" y="1022"/>
                  </a:lnTo>
                  <a:cubicBezTo>
                    <a:pt x="2044" y="327"/>
                    <a:pt x="1554" y="0"/>
                    <a:pt x="1023" y="0"/>
                  </a:cubicBezTo>
                  <a:close/>
                </a:path>
              </a:pathLst>
            </a:custGeom>
            <a:solidFill>
              <a:schemeClr val="accent1">
                <a:alpha val="122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22"/>
            <p:cNvSpPr/>
            <p:nvPr/>
          </p:nvSpPr>
          <p:spPr>
            <a:xfrm>
              <a:off x="8798589" y="3873900"/>
              <a:ext cx="39" cy="483371"/>
            </a:xfrm>
            <a:custGeom>
              <a:avLst/>
              <a:gdLst/>
              <a:ahLst/>
              <a:cxnLst/>
              <a:rect l="l" t="t" r="r" b="b"/>
              <a:pathLst>
                <a:path w="1" h="12426" extrusionOk="0">
                  <a:moveTo>
                    <a:pt x="0" y="0"/>
                  </a:moveTo>
                  <a:lnTo>
                    <a:pt x="0" y="124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22"/>
            <p:cNvSpPr/>
            <p:nvPr/>
          </p:nvSpPr>
          <p:spPr>
            <a:xfrm>
              <a:off x="8758832" y="3834144"/>
              <a:ext cx="79551" cy="562883"/>
            </a:xfrm>
            <a:custGeom>
              <a:avLst/>
              <a:gdLst/>
              <a:ahLst/>
              <a:cxnLst/>
              <a:rect l="l" t="t" r="r" b="b"/>
              <a:pathLst>
                <a:path w="2045" h="14470" extrusionOk="0">
                  <a:moveTo>
                    <a:pt x="1022" y="0"/>
                  </a:moveTo>
                  <a:cubicBezTo>
                    <a:pt x="532" y="0"/>
                    <a:pt x="0" y="491"/>
                    <a:pt x="0" y="1022"/>
                  </a:cubicBezTo>
                  <a:lnTo>
                    <a:pt x="0" y="13448"/>
                  </a:lnTo>
                  <a:cubicBezTo>
                    <a:pt x="0" y="14102"/>
                    <a:pt x="532" y="14470"/>
                    <a:pt x="1022" y="14470"/>
                  </a:cubicBezTo>
                  <a:cubicBezTo>
                    <a:pt x="1554" y="14470"/>
                    <a:pt x="2044" y="14102"/>
                    <a:pt x="2044" y="13448"/>
                  </a:cubicBezTo>
                  <a:lnTo>
                    <a:pt x="2044" y="1022"/>
                  </a:lnTo>
                  <a:cubicBezTo>
                    <a:pt x="2044" y="491"/>
                    <a:pt x="1554" y="0"/>
                    <a:pt x="1022" y="0"/>
                  </a:cubicBezTo>
                  <a:close/>
                </a:path>
              </a:pathLst>
            </a:custGeom>
            <a:solidFill>
              <a:schemeClr val="accent1">
                <a:alpha val="122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22"/>
            <p:cNvSpPr/>
            <p:nvPr/>
          </p:nvSpPr>
          <p:spPr>
            <a:xfrm>
              <a:off x="7907551" y="-114309"/>
              <a:ext cx="1238654" cy="3139619"/>
            </a:xfrm>
            <a:custGeom>
              <a:avLst/>
              <a:gdLst/>
              <a:ahLst/>
              <a:cxnLst/>
              <a:rect l="l" t="t" r="r" b="b"/>
              <a:pathLst>
                <a:path w="31842" h="80710" extrusionOk="0">
                  <a:moveTo>
                    <a:pt x="3210" y="0"/>
                  </a:moveTo>
                  <a:cubicBezTo>
                    <a:pt x="2252" y="0"/>
                    <a:pt x="1348" y="293"/>
                    <a:pt x="818" y="992"/>
                  </a:cubicBezTo>
                  <a:cubicBezTo>
                    <a:pt x="164" y="1851"/>
                    <a:pt x="1" y="2873"/>
                    <a:pt x="1" y="3894"/>
                  </a:cubicBezTo>
                  <a:cubicBezTo>
                    <a:pt x="1" y="8677"/>
                    <a:pt x="4088" y="12928"/>
                    <a:pt x="3557" y="17710"/>
                  </a:cubicBezTo>
                  <a:cubicBezTo>
                    <a:pt x="3393" y="20408"/>
                    <a:pt x="1513" y="22983"/>
                    <a:pt x="1513" y="25680"/>
                  </a:cubicBezTo>
                  <a:cubicBezTo>
                    <a:pt x="1513" y="29768"/>
                    <a:pt x="5437" y="33038"/>
                    <a:pt x="6295" y="36921"/>
                  </a:cubicBezTo>
                  <a:cubicBezTo>
                    <a:pt x="7481" y="43420"/>
                    <a:pt x="655" y="50736"/>
                    <a:pt x="4579" y="56009"/>
                  </a:cubicBezTo>
                  <a:cubicBezTo>
                    <a:pt x="6295" y="58584"/>
                    <a:pt x="10219" y="59933"/>
                    <a:pt x="10383" y="62998"/>
                  </a:cubicBezTo>
                  <a:cubicBezTo>
                    <a:pt x="10546" y="65369"/>
                    <a:pt x="7971" y="67086"/>
                    <a:pt x="6786" y="69293"/>
                  </a:cubicBezTo>
                  <a:cubicBezTo>
                    <a:pt x="5273" y="71663"/>
                    <a:pt x="5437" y="74729"/>
                    <a:pt x="6786" y="77141"/>
                  </a:cubicBezTo>
                  <a:cubicBezTo>
                    <a:pt x="8254" y="79382"/>
                    <a:pt x="10929" y="80710"/>
                    <a:pt x="13496" y="80710"/>
                  </a:cubicBezTo>
                  <a:cubicBezTo>
                    <a:pt x="13644" y="80710"/>
                    <a:pt x="13792" y="80706"/>
                    <a:pt x="13939" y="80697"/>
                  </a:cubicBezTo>
                  <a:lnTo>
                    <a:pt x="22645" y="79838"/>
                  </a:lnTo>
                  <a:cubicBezTo>
                    <a:pt x="28245" y="79511"/>
                    <a:pt x="31842" y="71663"/>
                    <a:pt x="28245" y="67249"/>
                  </a:cubicBezTo>
                  <a:cubicBezTo>
                    <a:pt x="26569" y="65042"/>
                    <a:pt x="23503" y="63489"/>
                    <a:pt x="22645" y="60791"/>
                  </a:cubicBezTo>
                  <a:cubicBezTo>
                    <a:pt x="21623" y="56540"/>
                    <a:pt x="26732" y="52248"/>
                    <a:pt x="25016" y="48161"/>
                  </a:cubicBezTo>
                  <a:cubicBezTo>
                    <a:pt x="24321" y="46322"/>
                    <a:pt x="22277" y="45300"/>
                    <a:pt x="21092" y="43583"/>
                  </a:cubicBezTo>
                  <a:cubicBezTo>
                    <a:pt x="17863" y="39169"/>
                    <a:pt x="21787" y="32670"/>
                    <a:pt x="20601" y="27397"/>
                  </a:cubicBezTo>
                  <a:cubicBezTo>
                    <a:pt x="19743" y="22615"/>
                    <a:pt x="15124" y="19549"/>
                    <a:pt x="12917" y="15298"/>
                  </a:cubicBezTo>
                  <a:cubicBezTo>
                    <a:pt x="10383" y="10353"/>
                    <a:pt x="10546" y="3404"/>
                    <a:pt x="5764" y="665"/>
                  </a:cubicBezTo>
                  <a:cubicBezTo>
                    <a:pt x="5036" y="252"/>
                    <a:pt x="4100" y="0"/>
                    <a:pt x="3210" y="0"/>
                  </a:cubicBezTo>
                  <a:close/>
                </a:path>
              </a:pathLst>
            </a:custGeom>
            <a:solidFill>
              <a:schemeClr val="accent3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22"/>
            <p:cNvSpPr/>
            <p:nvPr/>
          </p:nvSpPr>
          <p:spPr>
            <a:xfrm>
              <a:off x="8119015" y="89647"/>
              <a:ext cx="596298" cy="2776176"/>
            </a:xfrm>
            <a:custGeom>
              <a:avLst/>
              <a:gdLst/>
              <a:ahLst/>
              <a:cxnLst/>
              <a:rect l="l" t="t" r="r" b="b"/>
              <a:pathLst>
                <a:path w="15329" h="71367" extrusionOk="0">
                  <a:moveTo>
                    <a:pt x="328" y="0"/>
                  </a:moveTo>
                  <a:cubicBezTo>
                    <a:pt x="164" y="0"/>
                    <a:pt x="1" y="205"/>
                    <a:pt x="1" y="368"/>
                  </a:cubicBezTo>
                  <a:cubicBezTo>
                    <a:pt x="164" y="695"/>
                    <a:pt x="5805" y="23339"/>
                    <a:pt x="10219" y="43776"/>
                  </a:cubicBezTo>
                  <a:lnTo>
                    <a:pt x="10219" y="43776"/>
                  </a:lnTo>
                  <a:lnTo>
                    <a:pt x="4252" y="39525"/>
                  </a:lnTo>
                  <a:cubicBezTo>
                    <a:pt x="4252" y="39362"/>
                    <a:pt x="4088" y="39362"/>
                    <a:pt x="4088" y="39362"/>
                  </a:cubicBezTo>
                  <a:cubicBezTo>
                    <a:pt x="3925" y="39362"/>
                    <a:pt x="3925" y="39362"/>
                    <a:pt x="3925" y="39525"/>
                  </a:cubicBezTo>
                  <a:cubicBezTo>
                    <a:pt x="3761" y="39689"/>
                    <a:pt x="3761" y="39852"/>
                    <a:pt x="3925" y="40057"/>
                  </a:cubicBezTo>
                  <a:lnTo>
                    <a:pt x="10056" y="44471"/>
                  </a:lnTo>
                  <a:lnTo>
                    <a:pt x="10219" y="44635"/>
                  </a:lnTo>
                  <a:lnTo>
                    <a:pt x="10383" y="44635"/>
                  </a:lnTo>
                  <a:cubicBezTo>
                    <a:pt x="11568" y="50929"/>
                    <a:pt x="12754" y="57060"/>
                    <a:pt x="13612" y="62170"/>
                  </a:cubicBezTo>
                  <a:lnTo>
                    <a:pt x="8666" y="57060"/>
                  </a:lnTo>
                  <a:cubicBezTo>
                    <a:pt x="8666" y="56897"/>
                    <a:pt x="8503" y="56897"/>
                    <a:pt x="8503" y="56897"/>
                  </a:cubicBezTo>
                  <a:cubicBezTo>
                    <a:pt x="8339" y="56897"/>
                    <a:pt x="8339" y="56897"/>
                    <a:pt x="8176" y="57060"/>
                  </a:cubicBezTo>
                  <a:lnTo>
                    <a:pt x="8176" y="57428"/>
                  </a:lnTo>
                  <a:lnTo>
                    <a:pt x="13775" y="63355"/>
                  </a:lnTo>
                  <a:cubicBezTo>
                    <a:pt x="14307" y="66420"/>
                    <a:pt x="14634" y="69159"/>
                    <a:pt x="14797" y="71366"/>
                  </a:cubicBezTo>
                  <a:lnTo>
                    <a:pt x="15329" y="71366"/>
                  </a:lnTo>
                  <a:cubicBezTo>
                    <a:pt x="15329" y="69322"/>
                    <a:pt x="15002" y="66788"/>
                    <a:pt x="14470" y="64050"/>
                  </a:cubicBezTo>
                  <a:lnTo>
                    <a:pt x="14634" y="64050"/>
                  </a:lnTo>
                  <a:cubicBezTo>
                    <a:pt x="14634" y="64050"/>
                    <a:pt x="14797" y="64050"/>
                    <a:pt x="14797" y="63886"/>
                  </a:cubicBezTo>
                  <a:cubicBezTo>
                    <a:pt x="15002" y="63886"/>
                    <a:pt x="15002" y="63559"/>
                    <a:pt x="14797" y="63559"/>
                  </a:cubicBezTo>
                  <a:lnTo>
                    <a:pt x="14470" y="63028"/>
                  </a:lnTo>
                  <a:cubicBezTo>
                    <a:pt x="11078" y="41406"/>
                    <a:pt x="859" y="695"/>
                    <a:pt x="696" y="205"/>
                  </a:cubicBezTo>
                  <a:cubicBezTo>
                    <a:pt x="696" y="0"/>
                    <a:pt x="491" y="0"/>
                    <a:pt x="328" y="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22"/>
            <p:cNvSpPr/>
            <p:nvPr/>
          </p:nvSpPr>
          <p:spPr>
            <a:xfrm>
              <a:off x="8424307" y="938692"/>
              <a:ext cx="111332" cy="318046"/>
            </a:xfrm>
            <a:custGeom>
              <a:avLst/>
              <a:gdLst/>
              <a:ahLst/>
              <a:cxnLst/>
              <a:rect l="l" t="t" r="r" b="b"/>
              <a:pathLst>
                <a:path w="2862" h="8176" extrusionOk="0">
                  <a:moveTo>
                    <a:pt x="2535" y="1"/>
                  </a:moveTo>
                  <a:cubicBezTo>
                    <a:pt x="2371" y="1"/>
                    <a:pt x="2208" y="164"/>
                    <a:pt x="2208" y="328"/>
                  </a:cubicBezTo>
                  <a:lnTo>
                    <a:pt x="1" y="7808"/>
                  </a:lnTo>
                  <a:cubicBezTo>
                    <a:pt x="1" y="8012"/>
                    <a:pt x="1" y="8176"/>
                    <a:pt x="164" y="8176"/>
                  </a:cubicBezTo>
                  <a:lnTo>
                    <a:pt x="328" y="8176"/>
                  </a:lnTo>
                  <a:cubicBezTo>
                    <a:pt x="491" y="8176"/>
                    <a:pt x="491" y="8176"/>
                    <a:pt x="655" y="8012"/>
                  </a:cubicBezTo>
                  <a:lnTo>
                    <a:pt x="2862" y="491"/>
                  </a:lnTo>
                  <a:cubicBezTo>
                    <a:pt x="2862" y="328"/>
                    <a:pt x="2698" y="164"/>
                    <a:pt x="2535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22"/>
            <p:cNvSpPr/>
            <p:nvPr/>
          </p:nvSpPr>
          <p:spPr>
            <a:xfrm>
              <a:off x="8788417" y="298310"/>
              <a:ext cx="1027193" cy="2682583"/>
            </a:xfrm>
            <a:custGeom>
              <a:avLst/>
              <a:gdLst/>
              <a:ahLst/>
              <a:cxnLst/>
              <a:rect l="l" t="t" r="r" b="b"/>
              <a:pathLst>
                <a:path w="26406" h="68961" extrusionOk="0">
                  <a:moveTo>
                    <a:pt x="18871" y="0"/>
                  </a:moveTo>
                  <a:cubicBezTo>
                    <a:pt x="18467" y="0"/>
                    <a:pt x="18069" y="86"/>
                    <a:pt x="17699" y="277"/>
                  </a:cubicBezTo>
                  <a:cubicBezTo>
                    <a:pt x="17004" y="604"/>
                    <a:pt x="16514" y="1462"/>
                    <a:pt x="16187" y="2321"/>
                  </a:cubicBezTo>
                  <a:cubicBezTo>
                    <a:pt x="14961" y="6081"/>
                    <a:pt x="16841" y="10495"/>
                    <a:pt x="15165" y="14256"/>
                  </a:cubicBezTo>
                  <a:cubicBezTo>
                    <a:pt x="14143" y="16299"/>
                    <a:pt x="12100" y="17648"/>
                    <a:pt x="11241" y="19856"/>
                  </a:cubicBezTo>
                  <a:cubicBezTo>
                    <a:pt x="10056" y="23085"/>
                    <a:pt x="12263" y="26845"/>
                    <a:pt x="11568" y="30237"/>
                  </a:cubicBezTo>
                  <a:cubicBezTo>
                    <a:pt x="10710" y="35715"/>
                    <a:pt x="3230" y="39434"/>
                    <a:pt x="4742" y="44707"/>
                  </a:cubicBezTo>
                  <a:cubicBezTo>
                    <a:pt x="5437" y="47282"/>
                    <a:pt x="8176" y="49326"/>
                    <a:pt x="7317" y="51696"/>
                  </a:cubicBezTo>
                  <a:cubicBezTo>
                    <a:pt x="6786" y="53740"/>
                    <a:pt x="4415" y="54435"/>
                    <a:pt x="2699" y="55784"/>
                  </a:cubicBezTo>
                  <a:cubicBezTo>
                    <a:pt x="859" y="57173"/>
                    <a:pt x="1" y="59708"/>
                    <a:pt x="491" y="62078"/>
                  </a:cubicBezTo>
                  <a:cubicBezTo>
                    <a:pt x="1023" y="64326"/>
                    <a:pt x="2903" y="66166"/>
                    <a:pt x="5110" y="66861"/>
                  </a:cubicBezTo>
                  <a:lnTo>
                    <a:pt x="12263" y="68741"/>
                  </a:lnTo>
                  <a:cubicBezTo>
                    <a:pt x="12754" y="68891"/>
                    <a:pt x="13251" y="68961"/>
                    <a:pt x="13745" y="68961"/>
                  </a:cubicBezTo>
                  <a:cubicBezTo>
                    <a:pt x="17699" y="68961"/>
                    <a:pt x="21473" y="64472"/>
                    <a:pt x="20274" y="60402"/>
                  </a:cubicBezTo>
                  <a:cubicBezTo>
                    <a:pt x="19580" y="58195"/>
                    <a:pt x="17536" y="56152"/>
                    <a:pt x="17699" y="53577"/>
                  </a:cubicBezTo>
                  <a:cubicBezTo>
                    <a:pt x="18026" y="50020"/>
                    <a:pt x="23340" y="48140"/>
                    <a:pt x="23136" y="44380"/>
                  </a:cubicBezTo>
                  <a:cubicBezTo>
                    <a:pt x="23136" y="42663"/>
                    <a:pt x="21787" y="41314"/>
                    <a:pt x="21460" y="39598"/>
                  </a:cubicBezTo>
                  <a:cubicBezTo>
                    <a:pt x="20070" y="35183"/>
                    <a:pt x="25016" y="31259"/>
                    <a:pt x="25711" y="26681"/>
                  </a:cubicBezTo>
                  <a:cubicBezTo>
                    <a:pt x="26406" y="22758"/>
                    <a:pt x="23667" y="18997"/>
                    <a:pt x="23340" y="14910"/>
                  </a:cubicBezTo>
                  <a:cubicBezTo>
                    <a:pt x="22645" y="10332"/>
                    <a:pt x="24852" y="4855"/>
                    <a:pt x="21787" y="1462"/>
                  </a:cubicBezTo>
                  <a:cubicBezTo>
                    <a:pt x="21045" y="602"/>
                    <a:pt x="19938" y="0"/>
                    <a:pt x="18871" y="0"/>
                  </a:cubicBezTo>
                  <a:close/>
                </a:path>
              </a:pathLst>
            </a:custGeom>
            <a:solidFill>
              <a:schemeClr val="accent3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22"/>
            <p:cNvSpPr/>
            <p:nvPr/>
          </p:nvSpPr>
          <p:spPr>
            <a:xfrm>
              <a:off x="9179562" y="495109"/>
              <a:ext cx="410278" cy="2370722"/>
            </a:xfrm>
            <a:custGeom>
              <a:avLst/>
              <a:gdLst/>
              <a:ahLst/>
              <a:cxnLst/>
              <a:rect l="l" t="t" r="r" b="b"/>
              <a:pathLst>
                <a:path w="10547" h="60944" extrusionOk="0">
                  <a:moveTo>
                    <a:pt x="10383" y="0"/>
                  </a:moveTo>
                  <a:cubicBezTo>
                    <a:pt x="10219" y="0"/>
                    <a:pt x="10015" y="0"/>
                    <a:pt x="10015" y="164"/>
                  </a:cubicBezTo>
                  <a:cubicBezTo>
                    <a:pt x="10015" y="491"/>
                    <a:pt x="7971" y="19906"/>
                    <a:pt x="5437" y="37277"/>
                  </a:cubicBezTo>
                  <a:lnTo>
                    <a:pt x="2045" y="32168"/>
                  </a:lnTo>
                  <a:cubicBezTo>
                    <a:pt x="2045" y="32168"/>
                    <a:pt x="2045" y="32004"/>
                    <a:pt x="1840" y="32004"/>
                  </a:cubicBezTo>
                  <a:lnTo>
                    <a:pt x="1677" y="32168"/>
                  </a:lnTo>
                  <a:cubicBezTo>
                    <a:pt x="1677" y="32168"/>
                    <a:pt x="1513" y="32331"/>
                    <a:pt x="1677" y="32495"/>
                  </a:cubicBezTo>
                  <a:lnTo>
                    <a:pt x="5274" y="37972"/>
                  </a:lnTo>
                  <a:lnTo>
                    <a:pt x="5437" y="37972"/>
                  </a:lnTo>
                  <a:cubicBezTo>
                    <a:pt x="4579" y="43408"/>
                    <a:pt x="3720" y="48518"/>
                    <a:pt x="2862" y="52768"/>
                  </a:cubicBezTo>
                  <a:lnTo>
                    <a:pt x="491" y="47332"/>
                  </a:lnTo>
                  <a:cubicBezTo>
                    <a:pt x="491" y="47169"/>
                    <a:pt x="328" y="47169"/>
                    <a:pt x="328" y="47169"/>
                  </a:cubicBezTo>
                  <a:lnTo>
                    <a:pt x="164" y="47169"/>
                  </a:lnTo>
                  <a:cubicBezTo>
                    <a:pt x="1" y="47169"/>
                    <a:pt x="1" y="47332"/>
                    <a:pt x="1" y="47496"/>
                  </a:cubicBezTo>
                  <a:lnTo>
                    <a:pt x="2699" y="53790"/>
                  </a:lnTo>
                  <a:cubicBezTo>
                    <a:pt x="2208" y="56692"/>
                    <a:pt x="1513" y="59063"/>
                    <a:pt x="1023" y="60943"/>
                  </a:cubicBezTo>
                  <a:lnTo>
                    <a:pt x="1513" y="60943"/>
                  </a:lnTo>
                  <a:cubicBezTo>
                    <a:pt x="2045" y="59267"/>
                    <a:pt x="2535" y="57019"/>
                    <a:pt x="3066" y="54485"/>
                  </a:cubicBezTo>
                  <a:lnTo>
                    <a:pt x="3393" y="54485"/>
                  </a:lnTo>
                  <a:cubicBezTo>
                    <a:pt x="3393" y="54485"/>
                    <a:pt x="3557" y="54322"/>
                    <a:pt x="3393" y="54158"/>
                  </a:cubicBezTo>
                  <a:lnTo>
                    <a:pt x="3230" y="53627"/>
                  </a:lnTo>
                  <a:cubicBezTo>
                    <a:pt x="6786" y="35560"/>
                    <a:pt x="10546" y="654"/>
                    <a:pt x="10546" y="164"/>
                  </a:cubicBezTo>
                  <a:cubicBezTo>
                    <a:pt x="10546" y="164"/>
                    <a:pt x="10546" y="0"/>
                    <a:pt x="10383" y="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22"/>
            <p:cNvSpPr/>
            <p:nvPr/>
          </p:nvSpPr>
          <p:spPr>
            <a:xfrm>
              <a:off x="9476919" y="1275805"/>
              <a:ext cx="179718" cy="225815"/>
            </a:xfrm>
            <a:custGeom>
              <a:avLst/>
              <a:gdLst/>
              <a:ahLst/>
              <a:cxnLst/>
              <a:rect l="l" t="t" r="r" b="b"/>
              <a:pathLst>
                <a:path w="4620" h="5805" extrusionOk="0">
                  <a:moveTo>
                    <a:pt x="4251" y="0"/>
                  </a:moveTo>
                  <a:cubicBezTo>
                    <a:pt x="4088" y="0"/>
                    <a:pt x="4088" y="0"/>
                    <a:pt x="4088" y="164"/>
                  </a:cubicBezTo>
                  <a:lnTo>
                    <a:pt x="0" y="5477"/>
                  </a:lnTo>
                  <a:cubicBezTo>
                    <a:pt x="0" y="5477"/>
                    <a:pt x="0" y="5641"/>
                    <a:pt x="164" y="5804"/>
                  </a:cubicBezTo>
                  <a:lnTo>
                    <a:pt x="532" y="5804"/>
                  </a:lnTo>
                  <a:lnTo>
                    <a:pt x="4415" y="368"/>
                  </a:lnTo>
                  <a:cubicBezTo>
                    <a:pt x="4619" y="368"/>
                    <a:pt x="4415" y="164"/>
                    <a:pt x="4415" y="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22"/>
            <p:cNvSpPr/>
            <p:nvPr/>
          </p:nvSpPr>
          <p:spPr>
            <a:xfrm>
              <a:off x="8106294" y="2865830"/>
              <a:ext cx="1510565" cy="1636134"/>
            </a:xfrm>
            <a:custGeom>
              <a:avLst/>
              <a:gdLst/>
              <a:ahLst/>
              <a:cxnLst/>
              <a:rect l="l" t="t" r="r" b="b"/>
              <a:pathLst>
                <a:path w="38832" h="42060" extrusionOk="0">
                  <a:moveTo>
                    <a:pt x="1" y="0"/>
                  </a:moveTo>
                  <a:lnTo>
                    <a:pt x="5437" y="42059"/>
                  </a:lnTo>
                  <a:lnTo>
                    <a:pt x="34744" y="42059"/>
                  </a:lnTo>
                  <a:lnTo>
                    <a:pt x="38831" y="0"/>
                  </a:lnTo>
                  <a:close/>
                </a:path>
              </a:pathLst>
            </a:custGeom>
            <a:solidFill>
              <a:schemeClr val="accent1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22"/>
            <p:cNvSpPr/>
            <p:nvPr/>
          </p:nvSpPr>
          <p:spPr>
            <a:xfrm>
              <a:off x="8522881" y="3144086"/>
              <a:ext cx="39" cy="483371"/>
            </a:xfrm>
            <a:custGeom>
              <a:avLst/>
              <a:gdLst/>
              <a:ahLst/>
              <a:cxnLst/>
              <a:rect l="l" t="t" r="r" b="b"/>
              <a:pathLst>
                <a:path w="1" h="12426" extrusionOk="0">
                  <a:moveTo>
                    <a:pt x="1" y="0"/>
                  </a:moveTo>
                  <a:lnTo>
                    <a:pt x="1" y="124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22"/>
            <p:cNvSpPr/>
            <p:nvPr/>
          </p:nvSpPr>
          <p:spPr>
            <a:xfrm>
              <a:off x="8483163" y="3104329"/>
              <a:ext cx="79512" cy="562883"/>
            </a:xfrm>
            <a:custGeom>
              <a:avLst/>
              <a:gdLst/>
              <a:ahLst/>
              <a:cxnLst/>
              <a:rect l="l" t="t" r="r" b="b"/>
              <a:pathLst>
                <a:path w="2044" h="14470" extrusionOk="0">
                  <a:moveTo>
                    <a:pt x="1022" y="0"/>
                  </a:moveTo>
                  <a:cubicBezTo>
                    <a:pt x="327" y="0"/>
                    <a:pt x="0" y="368"/>
                    <a:pt x="0" y="1022"/>
                  </a:cubicBezTo>
                  <a:lnTo>
                    <a:pt x="0" y="13448"/>
                  </a:lnTo>
                  <a:cubicBezTo>
                    <a:pt x="0" y="13979"/>
                    <a:pt x="327" y="14470"/>
                    <a:pt x="1022" y="14470"/>
                  </a:cubicBezTo>
                  <a:cubicBezTo>
                    <a:pt x="1553" y="14470"/>
                    <a:pt x="2044" y="13979"/>
                    <a:pt x="2044" y="13448"/>
                  </a:cubicBezTo>
                  <a:lnTo>
                    <a:pt x="2044" y="1022"/>
                  </a:lnTo>
                  <a:cubicBezTo>
                    <a:pt x="2044" y="368"/>
                    <a:pt x="1553" y="0"/>
                    <a:pt x="10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22"/>
            <p:cNvSpPr/>
            <p:nvPr/>
          </p:nvSpPr>
          <p:spPr>
            <a:xfrm>
              <a:off x="9139845" y="3031196"/>
              <a:ext cx="79512" cy="564478"/>
            </a:xfrm>
            <a:custGeom>
              <a:avLst/>
              <a:gdLst/>
              <a:ahLst/>
              <a:cxnLst/>
              <a:rect l="l" t="t" r="r" b="b"/>
              <a:pathLst>
                <a:path w="2044" h="14511" extrusionOk="0">
                  <a:moveTo>
                    <a:pt x="1022" y="0"/>
                  </a:moveTo>
                  <a:cubicBezTo>
                    <a:pt x="491" y="0"/>
                    <a:pt x="0" y="368"/>
                    <a:pt x="0" y="1022"/>
                  </a:cubicBezTo>
                  <a:lnTo>
                    <a:pt x="0" y="13488"/>
                  </a:lnTo>
                  <a:cubicBezTo>
                    <a:pt x="0" y="13979"/>
                    <a:pt x="491" y="14510"/>
                    <a:pt x="1022" y="14510"/>
                  </a:cubicBezTo>
                  <a:cubicBezTo>
                    <a:pt x="1512" y="14510"/>
                    <a:pt x="2044" y="13979"/>
                    <a:pt x="2044" y="13488"/>
                  </a:cubicBezTo>
                  <a:lnTo>
                    <a:pt x="2044" y="1022"/>
                  </a:lnTo>
                  <a:cubicBezTo>
                    <a:pt x="2044" y="368"/>
                    <a:pt x="1512" y="0"/>
                    <a:pt x="10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22"/>
            <p:cNvSpPr/>
            <p:nvPr/>
          </p:nvSpPr>
          <p:spPr>
            <a:xfrm>
              <a:off x="8993540" y="3323729"/>
              <a:ext cx="79551" cy="562922"/>
            </a:xfrm>
            <a:custGeom>
              <a:avLst/>
              <a:gdLst/>
              <a:ahLst/>
              <a:cxnLst/>
              <a:rect l="l" t="t" r="r" b="b"/>
              <a:pathLst>
                <a:path w="2045" h="14471" extrusionOk="0">
                  <a:moveTo>
                    <a:pt x="1022" y="1"/>
                  </a:moveTo>
                  <a:cubicBezTo>
                    <a:pt x="491" y="1"/>
                    <a:pt x="1" y="328"/>
                    <a:pt x="1" y="1023"/>
                  </a:cubicBezTo>
                  <a:lnTo>
                    <a:pt x="1" y="13448"/>
                  </a:lnTo>
                  <a:cubicBezTo>
                    <a:pt x="1" y="14143"/>
                    <a:pt x="491" y="14470"/>
                    <a:pt x="1022" y="14470"/>
                  </a:cubicBezTo>
                  <a:cubicBezTo>
                    <a:pt x="1513" y="14470"/>
                    <a:pt x="2044" y="14143"/>
                    <a:pt x="2044" y="13448"/>
                  </a:cubicBezTo>
                  <a:lnTo>
                    <a:pt x="2044" y="1023"/>
                  </a:lnTo>
                  <a:cubicBezTo>
                    <a:pt x="2044" y="328"/>
                    <a:pt x="1513" y="1"/>
                    <a:pt x="102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22"/>
            <p:cNvSpPr/>
            <p:nvPr/>
          </p:nvSpPr>
          <p:spPr>
            <a:xfrm>
              <a:off x="9165286" y="3733975"/>
              <a:ext cx="79512" cy="569263"/>
            </a:xfrm>
            <a:custGeom>
              <a:avLst/>
              <a:gdLst/>
              <a:ahLst/>
              <a:cxnLst/>
              <a:rect l="l" t="t" r="r" b="b"/>
              <a:pathLst>
                <a:path w="2044" h="14634" extrusionOk="0">
                  <a:moveTo>
                    <a:pt x="1022" y="0"/>
                  </a:moveTo>
                  <a:cubicBezTo>
                    <a:pt x="368" y="0"/>
                    <a:pt x="0" y="532"/>
                    <a:pt x="0" y="1022"/>
                  </a:cubicBezTo>
                  <a:lnTo>
                    <a:pt x="0" y="13611"/>
                  </a:lnTo>
                  <a:cubicBezTo>
                    <a:pt x="0" y="14143"/>
                    <a:pt x="368" y="14633"/>
                    <a:pt x="1022" y="14633"/>
                  </a:cubicBezTo>
                  <a:cubicBezTo>
                    <a:pt x="1553" y="14633"/>
                    <a:pt x="2044" y="14143"/>
                    <a:pt x="2044" y="13611"/>
                  </a:cubicBezTo>
                  <a:lnTo>
                    <a:pt x="2044" y="1022"/>
                  </a:lnTo>
                  <a:cubicBezTo>
                    <a:pt x="2044" y="532"/>
                    <a:pt x="1553" y="0"/>
                    <a:pt x="10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2" name="Google Shape;452;p22"/>
          <p:cNvSpPr/>
          <p:nvPr/>
        </p:nvSpPr>
        <p:spPr>
          <a:xfrm flipH="1">
            <a:off x="6758010" y="4675051"/>
            <a:ext cx="1832405" cy="244805"/>
          </a:xfrm>
          <a:custGeom>
            <a:avLst/>
            <a:gdLst/>
            <a:ahLst/>
            <a:cxnLst/>
            <a:rect l="l" t="t" r="r" b="b"/>
            <a:pathLst>
              <a:path w="55866" h="7463" extrusionOk="0">
                <a:moveTo>
                  <a:pt x="16082" y="0"/>
                </a:moveTo>
                <a:cubicBezTo>
                  <a:pt x="15991" y="0"/>
                  <a:pt x="15916" y="25"/>
                  <a:pt x="15866" y="75"/>
                </a:cubicBezTo>
                <a:lnTo>
                  <a:pt x="8247" y="6542"/>
                </a:lnTo>
                <a:lnTo>
                  <a:pt x="728" y="75"/>
                </a:lnTo>
                <a:cubicBezTo>
                  <a:pt x="634" y="34"/>
                  <a:pt x="528" y="10"/>
                  <a:pt x="428" y="10"/>
                </a:cubicBezTo>
                <a:cubicBezTo>
                  <a:pt x="287" y="10"/>
                  <a:pt x="160" y="58"/>
                  <a:pt x="101" y="176"/>
                </a:cubicBezTo>
                <a:cubicBezTo>
                  <a:pt x="1" y="276"/>
                  <a:pt x="1" y="602"/>
                  <a:pt x="101" y="702"/>
                </a:cubicBezTo>
                <a:lnTo>
                  <a:pt x="8021" y="7369"/>
                </a:lnTo>
                <a:cubicBezTo>
                  <a:pt x="8084" y="7431"/>
                  <a:pt x="8165" y="7463"/>
                  <a:pt x="8256" y="7463"/>
                </a:cubicBezTo>
                <a:cubicBezTo>
                  <a:pt x="8347" y="7463"/>
                  <a:pt x="8447" y="7431"/>
                  <a:pt x="8547" y="7369"/>
                </a:cubicBezTo>
                <a:lnTo>
                  <a:pt x="16066" y="1003"/>
                </a:lnTo>
                <a:lnTo>
                  <a:pt x="23685" y="7369"/>
                </a:lnTo>
                <a:cubicBezTo>
                  <a:pt x="23748" y="7431"/>
                  <a:pt x="23854" y="7463"/>
                  <a:pt x="23958" y="7463"/>
                </a:cubicBezTo>
                <a:cubicBezTo>
                  <a:pt x="24061" y="7463"/>
                  <a:pt x="24161" y="7431"/>
                  <a:pt x="24212" y="7369"/>
                </a:cubicBezTo>
                <a:lnTo>
                  <a:pt x="31831" y="1003"/>
                </a:lnTo>
                <a:lnTo>
                  <a:pt x="39349" y="7369"/>
                </a:lnTo>
                <a:cubicBezTo>
                  <a:pt x="39462" y="7431"/>
                  <a:pt x="39569" y="7463"/>
                  <a:pt x="39672" y="7463"/>
                </a:cubicBezTo>
                <a:cubicBezTo>
                  <a:pt x="39776" y="7463"/>
                  <a:pt x="39876" y="7431"/>
                  <a:pt x="39976" y="7369"/>
                </a:cubicBezTo>
                <a:lnTo>
                  <a:pt x="47495" y="1003"/>
                </a:lnTo>
                <a:lnTo>
                  <a:pt x="55139" y="7369"/>
                </a:lnTo>
                <a:cubicBezTo>
                  <a:pt x="55225" y="7422"/>
                  <a:pt x="55310" y="7453"/>
                  <a:pt x="55388" y="7453"/>
                </a:cubicBezTo>
                <a:cubicBezTo>
                  <a:pt x="55493" y="7453"/>
                  <a:pt x="55583" y="7398"/>
                  <a:pt x="55640" y="7268"/>
                </a:cubicBezTo>
                <a:cubicBezTo>
                  <a:pt x="55866" y="7168"/>
                  <a:pt x="55866" y="6867"/>
                  <a:pt x="55640" y="6742"/>
                </a:cubicBezTo>
                <a:lnTo>
                  <a:pt x="47821" y="75"/>
                </a:lnTo>
                <a:cubicBezTo>
                  <a:pt x="47720" y="25"/>
                  <a:pt x="47614" y="0"/>
                  <a:pt x="47520" y="0"/>
                </a:cubicBezTo>
                <a:cubicBezTo>
                  <a:pt x="47426" y="0"/>
                  <a:pt x="47345" y="25"/>
                  <a:pt x="47294" y="75"/>
                </a:cubicBezTo>
                <a:lnTo>
                  <a:pt x="39675" y="6542"/>
                </a:lnTo>
                <a:lnTo>
                  <a:pt x="32056" y="75"/>
                </a:lnTo>
                <a:cubicBezTo>
                  <a:pt x="32006" y="25"/>
                  <a:pt x="31925" y="0"/>
                  <a:pt x="31831" y="0"/>
                </a:cubicBezTo>
                <a:cubicBezTo>
                  <a:pt x="31737" y="0"/>
                  <a:pt x="31630" y="25"/>
                  <a:pt x="31530" y="75"/>
                </a:cubicBezTo>
                <a:lnTo>
                  <a:pt x="24011" y="6542"/>
                </a:lnTo>
                <a:lnTo>
                  <a:pt x="16392" y="75"/>
                </a:lnTo>
                <a:cubicBezTo>
                  <a:pt x="16279" y="25"/>
                  <a:pt x="16173" y="0"/>
                  <a:pt x="1608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3" name="Google Shape;453;p22"/>
          <p:cNvGrpSpPr/>
          <p:nvPr/>
        </p:nvGrpSpPr>
        <p:grpSpPr>
          <a:xfrm flipH="1">
            <a:off x="8058686" y="457200"/>
            <a:ext cx="1385931" cy="2705253"/>
            <a:chOff x="409722" y="228600"/>
            <a:chExt cx="1385931" cy="2705253"/>
          </a:xfrm>
        </p:grpSpPr>
        <p:grpSp>
          <p:nvGrpSpPr>
            <p:cNvPr id="454" name="Google Shape;454;p22"/>
            <p:cNvGrpSpPr/>
            <p:nvPr/>
          </p:nvGrpSpPr>
          <p:grpSpPr>
            <a:xfrm rot="-617154" flipH="1">
              <a:off x="575967" y="402323"/>
              <a:ext cx="1053440" cy="2450002"/>
              <a:chOff x="3817855" y="1437512"/>
              <a:chExt cx="541146" cy="1128254"/>
            </a:xfrm>
          </p:grpSpPr>
          <p:sp>
            <p:nvSpPr>
              <p:cNvPr id="455" name="Google Shape;455;p22"/>
              <p:cNvSpPr/>
              <p:nvPr/>
            </p:nvSpPr>
            <p:spPr>
              <a:xfrm>
                <a:off x="3817855" y="1437512"/>
                <a:ext cx="541146" cy="1128254"/>
              </a:xfrm>
              <a:custGeom>
                <a:avLst/>
                <a:gdLst/>
                <a:ahLst/>
                <a:cxnLst/>
                <a:rect l="l" t="t" r="r" b="b"/>
                <a:pathLst>
                  <a:path w="28598" h="59625" extrusionOk="0">
                    <a:moveTo>
                      <a:pt x="101" y="0"/>
                    </a:moveTo>
                    <a:lnTo>
                      <a:pt x="1" y="426"/>
                    </a:lnTo>
                    <a:cubicBezTo>
                      <a:pt x="16066" y="3359"/>
                      <a:pt x="28197" y="17344"/>
                      <a:pt x="28197" y="34161"/>
                    </a:cubicBezTo>
                    <a:lnTo>
                      <a:pt x="28197" y="34462"/>
                    </a:lnTo>
                    <a:cubicBezTo>
                      <a:pt x="28096" y="44286"/>
                      <a:pt x="23911" y="53058"/>
                      <a:pt x="17219" y="59324"/>
                    </a:cubicBezTo>
                    <a:lnTo>
                      <a:pt x="17545" y="59625"/>
                    </a:lnTo>
                    <a:cubicBezTo>
                      <a:pt x="24212" y="53359"/>
                      <a:pt x="28497" y="44386"/>
                      <a:pt x="28598" y="34462"/>
                    </a:cubicBezTo>
                    <a:lnTo>
                      <a:pt x="28598" y="34161"/>
                    </a:lnTo>
                    <a:cubicBezTo>
                      <a:pt x="28598" y="17143"/>
                      <a:pt x="16292" y="2933"/>
                      <a:pt x="10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" name="Google Shape;456;p22"/>
              <p:cNvSpPr/>
              <p:nvPr/>
            </p:nvSpPr>
            <p:spPr>
              <a:xfrm>
                <a:off x="3985754" y="1615346"/>
                <a:ext cx="39378" cy="29898"/>
              </a:xfrm>
              <a:custGeom>
                <a:avLst/>
                <a:gdLst/>
                <a:ahLst/>
                <a:cxnLst/>
                <a:rect l="l" t="t" r="r" b="b"/>
                <a:pathLst>
                  <a:path w="2081" h="1580" extrusionOk="0">
                    <a:moveTo>
                      <a:pt x="1053" y="1"/>
                    </a:moveTo>
                    <a:cubicBezTo>
                      <a:pt x="0" y="1"/>
                      <a:pt x="0" y="1580"/>
                      <a:pt x="1053" y="1580"/>
                    </a:cubicBezTo>
                    <a:cubicBezTo>
                      <a:pt x="2080" y="1580"/>
                      <a:pt x="2080" y="1"/>
                      <a:pt x="10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57" name="Google Shape;457;p22"/>
            <p:cNvSpPr/>
            <p:nvPr/>
          </p:nvSpPr>
          <p:spPr>
            <a:xfrm>
              <a:off x="1419225" y="228600"/>
              <a:ext cx="142800" cy="142800"/>
            </a:xfrm>
            <a:prstGeom prst="ellipse">
              <a:avLst/>
            </a:prstGeom>
            <a:solidFill>
              <a:schemeClr val="accent3"/>
            </a:solidFill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_1"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9" name="Google Shape;459;p23"/>
          <p:cNvGrpSpPr/>
          <p:nvPr/>
        </p:nvGrpSpPr>
        <p:grpSpPr>
          <a:xfrm flipH="1">
            <a:off x="-24431" y="-6"/>
            <a:ext cx="9169628" cy="5143518"/>
            <a:chOff x="-1204" y="-6"/>
            <a:chExt cx="9169628" cy="5143518"/>
          </a:xfrm>
        </p:grpSpPr>
        <p:sp>
          <p:nvSpPr>
            <p:cNvPr id="460" name="Google Shape;460;p23"/>
            <p:cNvSpPr/>
            <p:nvPr/>
          </p:nvSpPr>
          <p:spPr>
            <a:xfrm>
              <a:off x="319050" y="283350"/>
              <a:ext cx="8505900" cy="4576800"/>
            </a:xfrm>
            <a:prstGeom prst="roundRect">
              <a:avLst>
                <a:gd name="adj" fmla="val 3396"/>
              </a:avLst>
            </a:prstGeom>
            <a:solidFill>
              <a:schemeClr val="accent4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23"/>
            <p:cNvSpPr/>
            <p:nvPr/>
          </p:nvSpPr>
          <p:spPr>
            <a:xfrm>
              <a:off x="7144668" y="0"/>
              <a:ext cx="1600279" cy="1208486"/>
            </a:xfrm>
            <a:custGeom>
              <a:avLst/>
              <a:gdLst/>
              <a:ahLst/>
              <a:cxnLst/>
              <a:rect l="l" t="t" r="r" b="b"/>
              <a:pathLst>
                <a:path w="22809" h="18394" extrusionOk="0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23"/>
            <p:cNvSpPr/>
            <p:nvPr/>
          </p:nvSpPr>
          <p:spPr>
            <a:xfrm>
              <a:off x="6578703" y="-6"/>
              <a:ext cx="1250846" cy="937634"/>
            </a:xfrm>
            <a:custGeom>
              <a:avLst/>
              <a:gdLst/>
              <a:ahLst/>
              <a:cxnLst/>
              <a:rect l="l" t="t" r="r" b="b"/>
              <a:pathLst>
                <a:path w="22809" h="18394" extrusionOk="0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23"/>
            <p:cNvSpPr/>
            <p:nvPr/>
          </p:nvSpPr>
          <p:spPr>
            <a:xfrm>
              <a:off x="743289" y="3878776"/>
              <a:ext cx="1664900" cy="1264737"/>
            </a:xfrm>
            <a:custGeom>
              <a:avLst/>
              <a:gdLst/>
              <a:ahLst/>
              <a:cxnLst/>
              <a:rect l="l" t="t" r="r" b="b"/>
              <a:pathLst>
                <a:path w="24157" h="19743" extrusionOk="0">
                  <a:moveTo>
                    <a:pt x="1676" y="0"/>
                  </a:moveTo>
                  <a:cubicBezTo>
                    <a:pt x="1185" y="0"/>
                    <a:pt x="818" y="164"/>
                    <a:pt x="491" y="532"/>
                  </a:cubicBezTo>
                  <a:cubicBezTo>
                    <a:pt x="0" y="1022"/>
                    <a:pt x="0" y="2044"/>
                    <a:pt x="654" y="2575"/>
                  </a:cubicBezTo>
                  <a:lnTo>
                    <a:pt x="19742" y="19743"/>
                  </a:lnTo>
                  <a:lnTo>
                    <a:pt x="24157" y="19743"/>
                  </a:lnTo>
                  <a:lnTo>
                    <a:pt x="2534" y="327"/>
                  </a:lnTo>
                  <a:cubicBezTo>
                    <a:pt x="2371" y="0"/>
                    <a:pt x="2044" y="0"/>
                    <a:pt x="1676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23"/>
            <p:cNvSpPr/>
            <p:nvPr/>
          </p:nvSpPr>
          <p:spPr>
            <a:xfrm rot="10800000">
              <a:off x="-1204" y="3670093"/>
              <a:ext cx="1135497" cy="1067007"/>
            </a:xfrm>
            <a:custGeom>
              <a:avLst/>
              <a:gdLst/>
              <a:ahLst/>
              <a:cxnLst/>
              <a:rect l="l" t="t" r="r" b="b"/>
              <a:pathLst>
                <a:path w="15860" h="16187" extrusionOk="0">
                  <a:moveTo>
                    <a:pt x="1717" y="0"/>
                  </a:moveTo>
                  <a:cubicBezTo>
                    <a:pt x="1186" y="0"/>
                    <a:pt x="859" y="204"/>
                    <a:pt x="532" y="531"/>
                  </a:cubicBezTo>
                  <a:cubicBezTo>
                    <a:pt x="1" y="1022"/>
                    <a:pt x="1" y="2044"/>
                    <a:pt x="696" y="2575"/>
                  </a:cubicBezTo>
                  <a:lnTo>
                    <a:pt x="15860" y="16186"/>
                  </a:lnTo>
                  <a:lnTo>
                    <a:pt x="15860" y="12467"/>
                  </a:lnTo>
                  <a:lnTo>
                    <a:pt x="15860" y="12262"/>
                  </a:lnTo>
                  <a:lnTo>
                    <a:pt x="2576" y="368"/>
                  </a:lnTo>
                  <a:cubicBezTo>
                    <a:pt x="2371" y="204"/>
                    <a:pt x="2044" y="0"/>
                    <a:pt x="1717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23"/>
            <p:cNvSpPr/>
            <p:nvPr/>
          </p:nvSpPr>
          <p:spPr>
            <a:xfrm>
              <a:off x="7972342" y="1228724"/>
              <a:ext cx="1196082" cy="1134709"/>
            </a:xfrm>
            <a:custGeom>
              <a:avLst/>
              <a:gdLst/>
              <a:ahLst/>
              <a:cxnLst/>
              <a:rect l="l" t="t" r="r" b="b"/>
              <a:pathLst>
                <a:path w="15860" h="16187" extrusionOk="0">
                  <a:moveTo>
                    <a:pt x="1717" y="0"/>
                  </a:moveTo>
                  <a:cubicBezTo>
                    <a:pt x="1186" y="0"/>
                    <a:pt x="859" y="204"/>
                    <a:pt x="532" y="531"/>
                  </a:cubicBezTo>
                  <a:cubicBezTo>
                    <a:pt x="1" y="1022"/>
                    <a:pt x="1" y="2044"/>
                    <a:pt x="696" y="2575"/>
                  </a:cubicBezTo>
                  <a:lnTo>
                    <a:pt x="15860" y="16186"/>
                  </a:lnTo>
                  <a:lnTo>
                    <a:pt x="15860" y="12467"/>
                  </a:lnTo>
                  <a:lnTo>
                    <a:pt x="15860" y="12262"/>
                  </a:lnTo>
                  <a:lnTo>
                    <a:pt x="2576" y="368"/>
                  </a:lnTo>
                  <a:cubicBezTo>
                    <a:pt x="2371" y="204"/>
                    <a:pt x="2044" y="0"/>
                    <a:pt x="1717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6" name="Google Shape;466;p23"/>
          <p:cNvGrpSpPr/>
          <p:nvPr/>
        </p:nvGrpSpPr>
        <p:grpSpPr>
          <a:xfrm>
            <a:off x="4281415" y="75177"/>
            <a:ext cx="581170" cy="125403"/>
            <a:chOff x="4685288" y="186288"/>
            <a:chExt cx="419375" cy="90485"/>
          </a:xfrm>
        </p:grpSpPr>
        <p:sp>
          <p:nvSpPr>
            <p:cNvPr id="467" name="Google Shape;467;p23"/>
            <p:cNvSpPr/>
            <p:nvPr/>
          </p:nvSpPr>
          <p:spPr>
            <a:xfrm>
              <a:off x="4687513" y="186288"/>
              <a:ext cx="414900" cy="822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68" name="Google Shape;468;p23"/>
            <p:cNvGrpSpPr/>
            <p:nvPr/>
          </p:nvGrpSpPr>
          <p:grpSpPr>
            <a:xfrm>
              <a:off x="4685288" y="186300"/>
              <a:ext cx="419375" cy="90473"/>
              <a:chOff x="4390000" y="182175"/>
              <a:chExt cx="419375" cy="90473"/>
            </a:xfrm>
          </p:grpSpPr>
          <p:sp>
            <p:nvSpPr>
              <p:cNvPr id="469" name="Google Shape;469;p23"/>
              <p:cNvSpPr/>
              <p:nvPr/>
            </p:nvSpPr>
            <p:spPr>
              <a:xfrm>
                <a:off x="4390000" y="182175"/>
                <a:ext cx="419375" cy="90473"/>
              </a:xfrm>
              <a:custGeom>
                <a:avLst/>
                <a:gdLst/>
                <a:ahLst/>
                <a:cxnLst/>
                <a:rect l="l" t="t" r="r" b="b"/>
                <a:pathLst>
                  <a:path w="8835" h="1906" extrusionOk="0">
                    <a:moveTo>
                      <a:pt x="7882" y="155"/>
                    </a:moveTo>
                    <a:cubicBezTo>
                      <a:pt x="8323" y="155"/>
                      <a:pt x="8680" y="512"/>
                      <a:pt x="8680" y="953"/>
                    </a:cubicBezTo>
                    <a:cubicBezTo>
                      <a:pt x="8680" y="1393"/>
                      <a:pt x="8323" y="1750"/>
                      <a:pt x="7882" y="1750"/>
                    </a:cubicBezTo>
                    <a:lnTo>
                      <a:pt x="953" y="1750"/>
                    </a:lnTo>
                    <a:cubicBezTo>
                      <a:pt x="512" y="1750"/>
                      <a:pt x="155" y="1393"/>
                      <a:pt x="155" y="953"/>
                    </a:cubicBezTo>
                    <a:cubicBezTo>
                      <a:pt x="155" y="512"/>
                      <a:pt x="512" y="155"/>
                      <a:pt x="953" y="155"/>
                    </a:cubicBezTo>
                    <a:close/>
                    <a:moveTo>
                      <a:pt x="953" y="0"/>
                    </a:moveTo>
                    <a:cubicBezTo>
                      <a:pt x="429" y="0"/>
                      <a:pt x="0" y="429"/>
                      <a:pt x="0" y="953"/>
                    </a:cubicBezTo>
                    <a:cubicBezTo>
                      <a:pt x="0" y="1476"/>
                      <a:pt x="429" y="1905"/>
                      <a:pt x="953" y="1905"/>
                    </a:cubicBezTo>
                    <a:lnTo>
                      <a:pt x="7882" y="1905"/>
                    </a:lnTo>
                    <a:cubicBezTo>
                      <a:pt x="8406" y="1905"/>
                      <a:pt x="8835" y="1476"/>
                      <a:pt x="8835" y="953"/>
                    </a:cubicBezTo>
                    <a:cubicBezTo>
                      <a:pt x="8835" y="429"/>
                      <a:pt x="8406" y="0"/>
                      <a:pt x="788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" name="Google Shape;470;p23"/>
              <p:cNvSpPr/>
              <p:nvPr/>
            </p:nvSpPr>
            <p:spPr>
              <a:xfrm>
                <a:off x="4464048" y="201352"/>
                <a:ext cx="52024" cy="52072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1097" extrusionOk="0">
                    <a:moveTo>
                      <a:pt x="548" y="144"/>
                    </a:moveTo>
                    <a:cubicBezTo>
                      <a:pt x="774" y="144"/>
                      <a:pt x="953" y="322"/>
                      <a:pt x="953" y="549"/>
                    </a:cubicBezTo>
                    <a:cubicBezTo>
                      <a:pt x="953" y="763"/>
                      <a:pt x="774" y="941"/>
                      <a:pt x="548" y="941"/>
                    </a:cubicBezTo>
                    <a:cubicBezTo>
                      <a:pt x="333" y="941"/>
                      <a:pt x="155" y="763"/>
                      <a:pt x="155" y="549"/>
                    </a:cubicBezTo>
                    <a:cubicBezTo>
                      <a:pt x="155" y="322"/>
                      <a:pt x="333" y="144"/>
                      <a:pt x="548" y="144"/>
                    </a:cubicBezTo>
                    <a:close/>
                    <a:moveTo>
                      <a:pt x="548" y="1"/>
                    </a:moveTo>
                    <a:cubicBezTo>
                      <a:pt x="250" y="1"/>
                      <a:pt x="0" y="251"/>
                      <a:pt x="0" y="549"/>
                    </a:cubicBezTo>
                    <a:cubicBezTo>
                      <a:pt x="0" y="846"/>
                      <a:pt x="250" y="1096"/>
                      <a:pt x="548" y="1096"/>
                    </a:cubicBezTo>
                    <a:cubicBezTo>
                      <a:pt x="845" y="1096"/>
                      <a:pt x="1095" y="846"/>
                      <a:pt x="1095" y="549"/>
                    </a:cubicBezTo>
                    <a:cubicBezTo>
                      <a:pt x="1095" y="251"/>
                      <a:pt x="845" y="1"/>
                      <a:pt x="54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71" name="Google Shape;471;p23"/>
          <p:cNvGrpSpPr/>
          <p:nvPr/>
        </p:nvGrpSpPr>
        <p:grpSpPr>
          <a:xfrm rot="-1102275">
            <a:off x="239301" y="2899434"/>
            <a:ext cx="541146" cy="2225370"/>
            <a:chOff x="871338" y="1945155"/>
            <a:chExt cx="247109" cy="1016148"/>
          </a:xfrm>
        </p:grpSpPr>
        <p:sp>
          <p:nvSpPr>
            <p:cNvPr id="472" name="Google Shape;472;p23"/>
            <p:cNvSpPr/>
            <p:nvPr/>
          </p:nvSpPr>
          <p:spPr>
            <a:xfrm>
              <a:off x="1017893" y="2858365"/>
              <a:ext cx="100554" cy="102938"/>
            </a:xfrm>
            <a:custGeom>
              <a:avLst/>
              <a:gdLst/>
              <a:ahLst/>
              <a:cxnLst/>
              <a:rect l="l" t="t" r="r" b="b"/>
              <a:pathLst>
                <a:path w="5314" h="5440" extrusionOk="0">
                  <a:moveTo>
                    <a:pt x="2707" y="0"/>
                  </a:moveTo>
                  <a:cubicBezTo>
                    <a:pt x="1253" y="0"/>
                    <a:pt x="0" y="1254"/>
                    <a:pt x="0" y="2707"/>
                  </a:cubicBezTo>
                  <a:cubicBezTo>
                    <a:pt x="0" y="4186"/>
                    <a:pt x="1253" y="5439"/>
                    <a:pt x="2707" y="5439"/>
                  </a:cubicBezTo>
                  <a:cubicBezTo>
                    <a:pt x="4161" y="5439"/>
                    <a:pt x="5314" y="4186"/>
                    <a:pt x="5314" y="2707"/>
                  </a:cubicBezTo>
                  <a:cubicBezTo>
                    <a:pt x="5314" y="1254"/>
                    <a:pt x="4161" y="0"/>
                    <a:pt x="270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23"/>
            <p:cNvSpPr/>
            <p:nvPr/>
          </p:nvSpPr>
          <p:spPr>
            <a:xfrm>
              <a:off x="871338" y="2075844"/>
              <a:ext cx="215338" cy="853670"/>
            </a:xfrm>
            <a:custGeom>
              <a:avLst/>
              <a:gdLst/>
              <a:ahLst/>
              <a:cxnLst/>
              <a:rect l="l" t="t" r="r" b="b"/>
              <a:pathLst>
                <a:path w="11380" h="45114" extrusionOk="0">
                  <a:moveTo>
                    <a:pt x="6066" y="1"/>
                  </a:moveTo>
                  <a:cubicBezTo>
                    <a:pt x="2206" y="5640"/>
                    <a:pt x="1" y="12332"/>
                    <a:pt x="1" y="19625"/>
                  </a:cubicBezTo>
                  <a:cubicBezTo>
                    <a:pt x="1" y="29650"/>
                    <a:pt x="4287" y="38748"/>
                    <a:pt x="11079" y="45114"/>
                  </a:cubicBezTo>
                  <a:lnTo>
                    <a:pt x="11379" y="44813"/>
                  </a:lnTo>
                  <a:cubicBezTo>
                    <a:pt x="4612" y="38547"/>
                    <a:pt x="427" y="29550"/>
                    <a:pt x="427" y="19625"/>
                  </a:cubicBezTo>
                  <a:cubicBezTo>
                    <a:pt x="427" y="12432"/>
                    <a:pt x="2607" y="5740"/>
                    <a:pt x="6367" y="201"/>
                  </a:cubicBezTo>
                  <a:lnTo>
                    <a:pt x="606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23"/>
            <p:cNvSpPr/>
            <p:nvPr/>
          </p:nvSpPr>
          <p:spPr>
            <a:xfrm>
              <a:off x="1051083" y="1945155"/>
              <a:ext cx="67364" cy="51242"/>
            </a:xfrm>
            <a:custGeom>
              <a:avLst/>
              <a:gdLst/>
              <a:ahLst/>
              <a:cxnLst/>
              <a:rect l="l" t="t" r="r" b="b"/>
              <a:pathLst>
                <a:path w="3560" h="2708" extrusionOk="0">
                  <a:moveTo>
                    <a:pt x="1780" y="1"/>
                  </a:moveTo>
                  <a:cubicBezTo>
                    <a:pt x="1" y="1"/>
                    <a:pt x="1" y="2708"/>
                    <a:pt x="1780" y="2708"/>
                  </a:cubicBezTo>
                  <a:cubicBezTo>
                    <a:pt x="3459" y="2708"/>
                    <a:pt x="3560" y="1"/>
                    <a:pt x="178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5" name="Google Shape;475;p23"/>
          <p:cNvSpPr/>
          <p:nvPr/>
        </p:nvSpPr>
        <p:spPr>
          <a:xfrm>
            <a:off x="7683774" y="926546"/>
            <a:ext cx="1629891" cy="217696"/>
          </a:xfrm>
          <a:custGeom>
            <a:avLst/>
            <a:gdLst/>
            <a:ahLst/>
            <a:cxnLst/>
            <a:rect l="l" t="t" r="r" b="b"/>
            <a:pathLst>
              <a:path w="55866" h="7463" extrusionOk="0">
                <a:moveTo>
                  <a:pt x="16082" y="0"/>
                </a:moveTo>
                <a:cubicBezTo>
                  <a:pt x="15991" y="0"/>
                  <a:pt x="15916" y="25"/>
                  <a:pt x="15866" y="75"/>
                </a:cubicBezTo>
                <a:lnTo>
                  <a:pt x="8247" y="6542"/>
                </a:lnTo>
                <a:lnTo>
                  <a:pt x="728" y="75"/>
                </a:lnTo>
                <a:cubicBezTo>
                  <a:pt x="634" y="34"/>
                  <a:pt x="528" y="10"/>
                  <a:pt x="428" y="10"/>
                </a:cubicBezTo>
                <a:cubicBezTo>
                  <a:pt x="287" y="10"/>
                  <a:pt x="160" y="58"/>
                  <a:pt x="101" y="176"/>
                </a:cubicBezTo>
                <a:cubicBezTo>
                  <a:pt x="1" y="276"/>
                  <a:pt x="1" y="602"/>
                  <a:pt x="101" y="702"/>
                </a:cubicBezTo>
                <a:lnTo>
                  <a:pt x="8021" y="7369"/>
                </a:lnTo>
                <a:cubicBezTo>
                  <a:pt x="8084" y="7431"/>
                  <a:pt x="8165" y="7463"/>
                  <a:pt x="8256" y="7463"/>
                </a:cubicBezTo>
                <a:cubicBezTo>
                  <a:pt x="8347" y="7463"/>
                  <a:pt x="8447" y="7431"/>
                  <a:pt x="8547" y="7369"/>
                </a:cubicBezTo>
                <a:lnTo>
                  <a:pt x="16066" y="1003"/>
                </a:lnTo>
                <a:lnTo>
                  <a:pt x="23685" y="7369"/>
                </a:lnTo>
                <a:cubicBezTo>
                  <a:pt x="23748" y="7431"/>
                  <a:pt x="23854" y="7463"/>
                  <a:pt x="23958" y="7463"/>
                </a:cubicBezTo>
                <a:cubicBezTo>
                  <a:pt x="24061" y="7463"/>
                  <a:pt x="24161" y="7431"/>
                  <a:pt x="24212" y="7369"/>
                </a:cubicBezTo>
                <a:lnTo>
                  <a:pt x="31831" y="1003"/>
                </a:lnTo>
                <a:lnTo>
                  <a:pt x="39349" y="7369"/>
                </a:lnTo>
                <a:cubicBezTo>
                  <a:pt x="39462" y="7431"/>
                  <a:pt x="39569" y="7463"/>
                  <a:pt x="39672" y="7463"/>
                </a:cubicBezTo>
                <a:cubicBezTo>
                  <a:pt x="39776" y="7463"/>
                  <a:pt x="39876" y="7431"/>
                  <a:pt x="39976" y="7369"/>
                </a:cubicBezTo>
                <a:lnTo>
                  <a:pt x="47495" y="1003"/>
                </a:lnTo>
                <a:lnTo>
                  <a:pt x="55139" y="7369"/>
                </a:lnTo>
                <a:cubicBezTo>
                  <a:pt x="55225" y="7422"/>
                  <a:pt x="55310" y="7453"/>
                  <a:pt x="55388" y="7453"/>
                </a:cubicBezTo>
                <a:cubicBezTo>
                  <a:pt x="55493" y="7453"/>
                  <a:pt x="55583" y="7398"/>
                  <a:pt x="55640" y="7268"/>
                </a:cubicBezTo>
                <a:cubicBezTo>
                  <a:pt x="55866" y="7168"/>
                  <a:pt x="55866" y="6867"/>
                  <a:pt x="55640" y="6742"/>
                </a:cubicBezTo>
                <a:lnTo>
                  <a:pt x="47821" y="75"/>
                </a:lnTo>
                <a:cubicBezTo>
                  <a:pt x="47720" y="25"/>
                  <a:pt x="47614" y="0"/>
                  <a:pt x="47520" y="0"/>
                </a:cubicBezTo>
                <a:cubicBezTo>
                  <a:pt x="47426" y="0"/>
                  <a:pt x="47345" y="25"/>
                  <a:pt x="47294" y="75"/>
                </a:cubicBezTo>
                <a:lnTo>
                  <a:pt x="39675" y="6542"/>
                </a:lnTo>
                <a:lnTo>
                  <a:pt x="32056" y="75"/>
                </a:lnTo>
                <a:cubicBezTo>
                  <a:pt x="32006" y="25"/>
                  <a:pt x="31925" y="0"/>
                  <a:pt x="31831" y="0"/>
                </a:cubicBezTo>
                <a:cubicBezTo>
                  <a:pt x="31737" y="0"/>
                  <a:pt x="31630" y="25"/>
                  <a:pt x="31530" y="75"/>
                </a:cubicBezTo>
                <a:lnTo>
                  <a:pt x="24011" y="6542"/>
                </a:lnTo>
                <a:lnTo>
                  <a:pt x="16392" y="75"/>
                </a:lnTo>
                <a:cubicBezTo>
                  <a:pt x="16279" y="25"/>
                  <a:pt x="16173" y="0"/>
                  <a:pt x="160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Aldrich"/>
              <a:buNone/>
              <a:defRPr sz="2800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Didact Gothic"/>
              <a:buChar char="●"/>
              <a:defRPr sz="1800"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idact Gothic"/>
              <a:buChar char="○"/>
              <a:defRPr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idact Gothic"/>
              <a:buChar char="■"/>
              <a:defRPr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idact Gothic"/>
              <a:buChar char="●"/>
              <a:defRPr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idact Gothic"/>
              <a:buChar char="○"/>
              <a:defRPr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idact Gothic"/>
              <a:buChar char="■"/>
              <a:defRPr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idact Gothic"/>
              <a:buChar char="●"/>
              <a:defRPr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idact Gothic"/>
              <a:buChar char="○"/>
              <a:defRPr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5"/>
              </a:buClr>
              <a:buSzPts val="1400"/>
              <a:buFont typeface="Didact Gothic"/>
              <a:buChar char="■"/>
              <a:defRPr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4" r:id="rId4"/>
    <p:sldLayoutId id="2147483655" r:id="rId5"/>
    <p:sldLayoutId id="2147483658" r:id="rId6"/>
    <p:sldLayoutId id="2147483659" r:id="rId7"/>
    <p:sldLayoutId id="2147483668" r:id="rId8"/>
    <p:sldLayoutId id="2147483669" r:id="rId9"/>
    <p:sldLayoutId id="2147483670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2" name="Google Shape;532;p27"/>
          <p:cNvGrpSpPr/>
          <p:nvPr/>
        </p:nvGrpSpPr>
        <p:grpSpPr>
          <a:xfrm rot="1628208">
            <a:off x="6763989" y="3237807"/>
            <a:ext cx="587736" cy="781797"/>
            <a:chOff x="3600400" y="2783875"/>
            <a:chExt cx="402275" cy="535100"/>
          </a:xfrm>
        </p:grpSpPr>
        <p:sp>
          <p:nvSpPr>
            <p:cNvPr id="533" name="Google Shape;533;p27"/>
            <p:cNvSpPr/>
            <p:nvPr/>
          </p:nvSpPr>
          <p:spPr>
            <a:xfrm>
              <a:off x="3631725" y="3070825"/>
              <a:ext cx="195525" cy="237500"/>
            </a:xfrm>
            <a:custGeom>
              <a:avLst/>
              <a:gdLst/>
              <a:ahLst/>
              <a:cxnLst/>
              <a:rect l="l" t="t" r="r" b="b"/>
              <a:pathLst>
                <a:path w="7821" h="9500" extrusionOk="0">
                  <a:moveTo>
                    <a:pt x="3033" y="1"/>
                  </a:moveTo>
                  <a:lnTo>
                    <a:pt x="1" y="7620"/>
                  </a:lnTo>
                  <a:lnTo>
                    <a:pt x="2808" y="7520"/>
                  </a:lnTo>
                  <a:lnTo>
                    <a:pt x="4687" y="9500"/>
                  </a:lnTo>
                  <a:lnTo>
                    <a:pt x="7820" y="1881"/>
                  </a:lnTo>
                  <a:lnTo>
                    <a:pt x="303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534" name="Google Shape;534;p27"/>
            <p:cNvSpPr/>
            <p:nvPr/>
          </p:nvSpPr>
          <p:spPr>
            <a:xfrm>
              <a:off x="3623575" y="3062700"/>
              <a:ext cx="211825" cy="256275"/>
            </a:xfrm>
            <a:custGeom>
              <a:avLst/>
              <a:gdLst/>
              <a:ahLst/>
              <a:cxnLst/>
              <a:rect l="l" t="t" r="r" b="b"/>
              <a:pathLst>
                <a:path w="8473" h="10251" extrusionOk="0">
                  <a:moveTo>
                    <a:pt x="3459" y="627"/>
                  </a:moveTo>
                  <a:lnTo>
                    <a:pt x="7845" y="2306"/>
                  </a:lnTo>
                  <a:lnTo>
                    <a:pt x="5009" y="9483"/>
                  </a:lnTo>
                  <a:lnTo>
                    <a:pt x="3259" y="7644"/>
                  </a:lnTo>
                  <a:lnTo>
                    <a:pt x="627" y="7744"/>
                  </a:lnTo>
                  <a:lnTo>
                    <a:pt x="3459" y="627"/>
                  </a:lnTo>
                  <a:close/>
                  <a:moveTo>
                    <a:pt x="3259" y="0"/>
                  </a:moveTo>
                  <a:lnTo>
                    <a:pt x="1" y="8145"/>
                  </a:lnTo>
                  <a:lnTo>
                    <a:pt x="1" y="8145"/>
                  </a:lnTo>
                  <a:lnTo>
                    <a:pt x="3033" y="8045"/>
                  </a:lnTo>
                  <a:lnTo>
                    <a:pt x="5139" y="10251"/>
                  </a:lnTo>
                  <a:lnTo>
                    <a:pt x="5239" y="9925"/>
                  </a:lnTo>
                  <a:lnTo>
                    <a:pt x="8472" y="2105"/>
                  </a:lnTo>
                  <a:lnTo>
                    <a:pt x="3259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535" name="Google Shape;535;p27"/>
            <p:cNvSpPr/>
            <p:nvPr/>
          </p:nvSpPr>
          <p:spPr>
            <a:xfrm>
              <a:off x="3775225" y="3070825"/>
              <a:ext cx="196125" cy="237500"/>
            </a:xfrm>
            <a:custGeom>
              <a:avLst/>
              <a:gdLst/>
              <a:ahLst/>
              <a:cxnLst/>
              <a:rect l="l" t="t" r="r" b="b"/>
              <a:pathLst>
                <a:path w="7845" h="9500" extrusionOk="0">
                  <a:moveTo>
                    <a:pt x="4812" y="1"/>
                  </a:moveTo>
                  <a:lnTo>
                    <a:pt x="0" y="1881"/>
                  </a:lnTo>
                  <a:lnTo>
                    <a:pt x="3033" y="9500"/>
                  </a:lnTo>
                  <a:lnTo>
                    <a:pt x="5013" y="7520"/>
                  </a:lnTo>
                  <a:lnTo>
                    <a:pt x="7845" y="7620"/>
                  </a:lnTo>
                  <a:lnTo>
                    <a:pt x="7845" y="7620"/>
                  </a:lnTo>
                  <a:lnTo>
                    <a:pt x="481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536" name="Google Shape;536;p27"/>
            <p:cNvSpPr/>
            <p:nvPr/>
          </p:nvSpPr>
          <p:spPr>
            <a:xfrm>
              <a:off x="3767700" y="3062700"/>
              <a:ext cx="211175" cy="256275"/>
            </a:xfrm>
            <a:custGeom>
              <a:avLst/>
              <a:gdLst/>
              <a:ahLst/>
              <a:cxnLst/>
              <a:rect l="l" t="t" r="r" b="b"/>
              <a:pathLst>
                <a:path w="8447" h="10251" extrusionOk="0">
                  <a:moveTo>
                    <a:pt x="5013" y="627"/>
                  </a:moveTo>
                  <a:lnTo>
                    <a:pt x="7820" y="7744"/>
                  </a:lnTo>
                  <a:lnTo>
                    <a:pt x="5213" y="7644"/>
                  </a:lnTo>
                  <a:lnTo>
                    <a:pt x="3421" y="9436"/>
                  </a:lnTo>
                  <a:lnTo>
                    <a:pt x="3421" y="9436"/>
                  </a:lnTo>
                  <a:lnTo>
                    <a:pt x="627" y="2306"/>
                  </a:lnTo>
                  <a:lnTo>
                    <a:pt x="5013" y="627"/>
                  </a:lnTo>
                  <a:close/>
                  <a:moveTo>
                    <a:pt x="5213" y="0"/>
                  </a:moveTo>
                  <a:lnTo>
                    <a:pt x="0" y="2105"/>
                  </a:lnTo>
                  <a:lnTo>
                    <a:pt x="3233" y="10251"/>
                  </a:lnTo>
                  <a:lnTo>
                    <a:pt x="3434" y="10025"/>
                  </a:lnTo>
                  <a:lnTo>
                    <a:pt x="5314" y="8045"/>
                  </a:lnTo>
                  <a:lnTo>
                    <a:pt x="8446" y="8145"/>
                  </a:lnTo>
                  <a:lnTo>
                    <a:pt x="5213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537" name="Google Shape;537;p27"/>
            <p:cNvSpPr/>
            <p:nvPr/>
          </p:nvSpPr>
          <p:spPr>
            <a:xfrm>
              <a:off x="3605425" y="2788875"/>
              <a:ext cx="391625" cy="396650"/>
            </a:xfrm>
            <a:custGeom>
              <a:avLst/>
              <a:gdLst/>
              <a:ahLst/>
              <a:cxnLst/>
              <a:rect l="l" t="t" r="r" b="b"/>
              <a:pathLst>
                <a:path w="15665" h="15866" extrusionOk="0">
                  <a:moveTo>
                    <a:pt x="7845" y="1"/>
                  </a:moveTo>
                  <a:lnTo>
                    <a:pt x="6491" y="527"/>
                  </a:lnTo>
                  <a:lnTo>
                    <a:pt x="5113" y="527"/>
                  </a:lnTo>
                  <a:lnTo>
                    <a:pt x="4085" y="1454"/>
                  </a:lnTo>
                  <a:lnTo>
                    <a:pt x="2732" y="1880"/>
                  </a:lnTo>
                  <a:lnTo>
                    <a:pt x="2105" y="3133"/>
                  </a:lnTo>
                  <a:lnTo>
                    <a:pt x="952" y="3961"/>
                  </a:lnTo>
                  <a:lnTo>
                    <a:pt x="727" y="5314"/>
                  </a:lnTo>
                  <a:lnTo>
                    <a:pt x="0" y="6567"/>
                  </a:lnTo>
                  <a:lnTo>
                    <a:pt x="326" y="7946"/>
                  </a:lnTo>
                  <a:lnTo>
                    <a:pt x="0" y="9299"/>
                  </a:lnTo>
                  <a:lnTo>
                    <a:pt x="727" y="10552"/>
                  </a:lnTo>
                  <a:lnTo>
                    <a:pt x="952" y="11905"/>
                  </a:lnTo>
                  <a:lnTo>
                    <a:pt x="2105" y="12833"/>
                  </a:lnTo>
                  <a:lnTo>
                    <a:pt x="2732" y="14086"/>
                  </a:lnTo>
                  <a:lnTo>
                    <a:pt x="4085" y="14512"/>
                  </a:lnTo>
                  <a:lnTo>
                    <a:pt x="5113" y="15464"/>
                  </a:lnTo>
                  <a:lnTo>
                    <a:pt x="6491" y="15339"/>
                  </a:lnTo>
                  <a:lnTo>
                    <a:pt x="7845" y="15865"/>
                  </a:lnTo>
                  <a:lnTo>
                    <a:pt x="9198" y="15339"/>
                  </a:lnTo>
                  <a:lnTo>
                    <a:pt x="10551" y="15464"/>
                  </a:lnTo>
                  <a:lnTo>
                    <a:pt x="11604" y="14512"/>
                  </a:lnTo>
                  <a:lnTo>
                    <a:pt x="12957" y="14086"/>
                  </a:lnTo>
                  <a:lnTo>
                    <a:pt x="13584" y="12833"/>
                  </a:lnTo>
                  <a:lnTo>
                    <a:pt x="14737" y="11905"/>
                  </a:lnTo>
                  <a:lnTo>
                    <a:pt x="14937" y="10552"/>
                  </a:lnTo>
                  <a:lnTo>
                    <a:pt x="15664" y="9299"/>
                  </a:lnTo>
                  <a:lnTo>
                    <a:pt x="15363" y="7946"/>
                  </a:lnTo>
                  <a:lnTo>
                    <a:pt x="15664" y="6567"/>
                  </a:lnTo>
                  <a:lnTo>
                    <a:pt x="14937" y="5314"/>
                  </a:lnTo>
                  <a:lnTo>
                    <a:pt x="14737" y="3961"/>
                  </a:lnTo>
                  <a:lnTo>
                    <a:pt x="13584" y="3133"/>
                  </a:lnTo>
                  <a:lnTo>
                    <a:pt x="12957" y="1880"/>
                  </a:lnTo>
                  <a:lnTo>
                    <a:pt x="11604" y="1454"/>
                  </a:lnTo>
                  <a:lnTo>
                    <a:pt x="10551" y="527"/>
                  </a:lnTo>
                  <a:lnTo>
                    <a:pt x="9198" y="527"/>
                  </a:lnTo>
                  <a:lnTo>
                    <a:pt x="784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538" name="Google Shape;538;p27"/>
            <p:cNvSpPr/>
            <p:nvPr/>
          </p:nvSpPr>
          <p:spPr>
            <a:xfrm>
              <a:off x="3600400" y="2783875"/>
              <a:ext cx="402275" cy="409800"/>
            </a:xfrm>
            <a:custGeom>
              <a:avLst/>
              <a:gdLst/>
              <a:ahLst/>
              <a:cxnLst/>
              <a:rect l="l" t="t" r="r" b="b"/>
              <a:pathLst>
                <a:path w="16091" h="16392" extrusionOk="0">
                  <a:moveTo>
                    <a:pt x="8046" y="401"/>
                  </a:moveTo>
                  <a:lnTo>
                    <a:pt x="9299" y="927"/>
                  </a:lnTo>
                  <a:lnTo>
                    <a:pt x="10652" y="927"/>
                  </a:lnTo>
                  <a:lnTo>
                    <a:pt x="11705" y="1755"/>
                  </a:lnTo>
                  <a:lnTo>
                    <a:pt x="13058" y="2181"/>
                  </a:lnTo>
                  <a:lnTo>
                    <a:pt x="13685" y="3434"/>
                  </a:lnTo>
                  <a:lnTo>
                    <a:pt x="14712" y="4261"/>
                  </a:lnTo>
                  <a:lnTo>
                    <a:pt x="14938" y="5639"/>
                  </a:lnTo>
                  <a:lnTo>
                    <a:pt x="15665" y="6767"/>
                  </a:lnTo>
                  <a:lnTo>
                    <a:pt x="15339" y="8146"/>
                  </a:lnTo>
                  <a:lnTo>
                    <a:pt x="15339" y="8246"/>
                  </a:lnTo>
                  <a:lnTo>
                    <a:pt x="15665" y="9499"/>
                  </a:lnTo>
                  <a:lnTo>
                    <a:pt x="14938" y="10652"/>
                  </a:lnTo>
                  <a:lnTo>
                    <a:pt x="14712" y="12005"/>
                  </a:lnTo>
                  <a:lnTo>
                    <a:pt x="13685" y="12832"/>
                  </a:lnTo>
                  <a:lnTo>
                    <a:pt x="13058" y="14085"/>
                  </a:lnTo>
                  <a:lnTo>
                    <a:pt x="11705" y="14511"/>
                  </a:lnTo>
                  <a:lnTo>
                    <a:pt x="10652" y="15439"/>
                  </a:lnTo>
                  <a:lnTo>
                    <a:pt x="9299" y="15339"/>
                  </a:lnTo>
                  <a:lnTo>
                    <a:pt x="8046" y="15865"/>
                  </a:lnTo>
                  <a:lnTo>
                    <a:pt x="6793" y="15339"/>
                  </a:lnTo>
                  <a:lnTo>
                    <a:pt x="5439" y="15439"/>
                  </a:lnTo>
                  <a:lnTo>
                    <a:pt x="4386" y="14511"/>
                  </a:lnTo>
                  <a:lnTo>
                    <a:pt x="3033" y="14085"/>
                  </a:lnTo>
                  <a:lnTo>
                    <a:pt x="2407" y="12832"/>
                  </a:lnTo>
                  <a:lnTo>
                    <a:pt x="1354" y="12005"/>
                  </a:lnTo>
                  <a:lnTo>
                    <a:pt x="1153" y="10652"/>
                  </a:lnTo>
                  <a:lnTo>
                    <a:pt x="427" y="9499"/>
                  </a:lnTo>
                  <a:lnTo>
                    <a:pt x="727" y="8146"/>
                  </a:lnTo>
                  <a:lnTo>
                    <a:pt x="427" y="6767"/>
                  </a:lnTo>
                  <a:lnTo>
                    <a:pt x="1153" y="5639"/>
                  </a:lnTo>
                  <a:lnTo>
                    <a:pt x="1354" y="4261"/>
                  </a:lnTo>
                  <a:lnTo>
                    <a:pt x="2407" y="3434"/>
                  </a:lnTo>
                  <a:lnTo>
                    <a:pt x="3033" y="2181"/>
                  </a:lnTo>
                  <a:lnTo>
                    <a:pt x="4386" y="1755"/>
                  </a:lnTo>
                  <a:lnTo>
                    <a:pt x="5439" y="927"/>
                  </a:lnTo>
                  <a:lnTo>
                    <a:pt x="6793" y="927"/>
                  </a:lnTo>
                  <a:lnTo>
                    <a:pt x="8046" y="401"/>
                  </a:lnTo>
                  <a:close/>
                  <a:moveTo>
                    <a:pt x="8046" y="0"/>
                  </a:moveTo>
                  <a:lnTo>
                    <a:pt x="6692" y="501"/>
                  </a:lnTo>
                  <a:lnTo>
                    <a:pt x="5214" y="501"/>
                  </a:lnTo>
                  <a:lnTo>
                    <a:pt x="4186" y="1454"/>
                  </a:lnTo>
                  <a:lnTo>
                    <a:pt x="2808" y="1880"/>
                  </a:lnTo>
                  <a:lnTo>
                    <a:pt x="2081" y="3133"/>
                  </a:lnTo>
                  <a:lnTo>
                    <a:pt x="928" y="4060"/>
                  </a:lnTo>
                  <a:lnTo>
                    <a:pt x="727" y="5514"/>
                  </a:lnTo>
                  <a:lnTo>
                    <a:pt x="1" y="6767"/>
                  </a:lnTo>
                  <a:lnTo>
                    <a:pt x="301" y="8146"/>
                  </a:lnTo>
                  <a:lnTo>
                    <a:pt x="1" y="9599"/>
                  </a:lnTo>
                  <a:lnTo>
                    <a:pt x="727" y="10852"/>
                  </a:lnTo>
                  <a:lnTo>
                    <a:pt x="928" y="12206"/>
                  </a:lnTo>
                  <a:lnTo>
                    <a:pt x="2081" y="13158"/>
                  </a:lnTo>
                  <a:lnTo>
                    <a:pt x="2808" y="14411"/>
                  </a:lnTo>
                  <a:lnTo>
                    <a:pt x="4186" y="14912"/>
                  </a:lnTo>
                  <a:lnTo>
                    <a:pt x="5214" y="15865"/>
                  </a:lnTo>
                  <a:lnTo>
                    <a:pt x="6692" y="15765"/>
                  </a:lnTo>
                  <a:lnTo>
                    <a:pt x="8046" y="16391"/>
                  </a:lnTo>
                  <a:lnTo>
                    <a:pt x="9399" y="15765"/>
                  </a:lnTo>
                  <a:lnTo>
                    <a:pt x="10853" y="15865"/>
                  </a:lnTo>
                  <a:lnTo>
                    <a:pt x="11905" y="14912"/>
                  </a:lnTo>
                  <a:lnTo>
                    <a:pt x="13259" y="14411"/>
                  </a:lnTo>
                  <a:lnTo>
                    <a:pt x="13986" y="13158"/>
                  </a:lnTo>
                  <a:lnTo>
                    <a:pt x="15138" y="12206"/>
                  </a:lnTo>
                  <a:lnTo>
                    <a:pt x="15339" y="10852"/>
                  </a:lnTo>
                  <a:lnTo>
                    <a:pt x="16091" y="9599"/>
                  </a:lnTo>
                  <a:lnTo>
                    <a:pt x="15776" y="8195"/>
                  </a:lnTo>
                  <a:lnTo>
                    <a:pt x="16091" y="6767"/>
                  </a:lnTo>
                  <a:lnTo>
                    <a:pt x="15339" y="5514"/>
                  </a:lnTo>
                  <a:lnTo>
                    <a:pt x="15138" y="4060"/>
                  </a:lnTo>
                  <a:lnTo>
                    <a:pt x="13986" y="3133"/>
                  </a:lnTo>
                  <a:lnTo>
                    <a:pt x="13259" y="1880"/>
                  </a:lnTo>
                  <a:lnTo>
                    <a:pt x="11905" y="1454"/>
                  </a:lnTo>
                  <a:lnTo>
                    <a:pt x="10853" y="501"/>
                  </a:lnTo>
                  <a:lnTo>
                    <a:pt x="9399" y="501"/>
                  </a:lnTo>
                  <a:lnTo>
                    <a:pt x="8046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539" name="Google Shape;539;p27"/>
            <p:cNvSpPr/>
            <p:nvPr/>
          </p:nvSpPr>
          <p:spPr>
            <a:xfrm>
              <a:off x="3663050" y="2851525"/>
              <a:ext cx="276975" cy="273850"/>
            </a:xfrm>
            <a:custGeom>
              <a:avLst/>
              <a:gdLst/>
              <a:ahLst/>
              <a:cxnLst/>
              <a:rect l="l" t="t" r="r" b="b"/>
              <a:pathLst>
                <a:path w="11079" h="10954" extrusionOk="0">
                  <a:moveTo>
                    <a:pt x="5540" y="302"/>
                  </a:moveTo>
                  <a:cubicBezTo>
                    <a:pt x="6993" y="302"/>
                    <a:pt x="8246" y="828"/>
                    <a:pt x="9199" y="1780"/>
                  </a:cubicBezTo>
                  <a:cubicBezTo>
                    <a:pt x="10126" y="2708"/>
                    <a:pt x="10753" y="4061"/>
                    <a:pt x="10753" y="5440"/>
                  </a:cubicBezTo>
                  <a:cubicBezTo>
                    <a:pt x="10753" y="6893"/>
                    <a:pt x="10126" y="8146"/>
                    <a:pt x="9199" y="9074"/>
                  </a:cubicBezTo>
                  <a:cubicBezTo>
                    <a:pt x="8246" y="10026"/>
                    <a:pt x="6993" y="10653"/>
                    <a:pt x="5540" y="10653"/>
                  </a:cubicBezTo>
                  <a:cubicBezTo>
                    <a:pt x="4061" y="10653"/>
                    <a:pt x="2808" y="10026"/>
                    <a:pt x="1880" y="9074"/>
                  </a:cubicBezTo>
                  <a:cubicBezTo>
                    <a:pt x="928" y="8146"/>
                    <a:pt x="302" y="6893"/>
                    <a:pt x="302" y="5440"/>
                  </a:cubicBezTo>
                  <a:cubicBezTo>
                    <a:pt x="302" y="4061"/>
                    <a:pt x="928" y="2708"/>
                    <a:pt x="1880" y="1780"/>
                  </a:cubicBezTo>
                  <a:cubicBezTo>
                    <a:pt x="2808" y="828"/>
                    <a:pt x="4061" y="302"/>
                    <a:pt x="5540" y="302"/>
                  </a:cubicBezTo>
                  <a:close/>
                  <a:moveTo>
                    <a:pt x="5540" y="1"/>
                  </a:moveTo>
                  <a:cubicBezTo>
                    <a:pt x="2507" y="1"/>
                    <a:pt x="1" y="2407"/>
                    <a:pt x="1" y="5440"/>
                  </a:cubicBezTo>
                  <a:cubicBezTo>
                    <a:pt x="1" y="8447"/>
                    <a:pt x="2507" y="10953"/>
                    <a:pt x="5540" y="10953"/>
                  </a:cubicBezTo>
                  <a:cubicBezTo>
                    <a:pt x="8572" y="10953"/>
                    <a:pt x="11079" y="8447"/>
                    <a:pt x="11079" y="5440"/>
                  </a:cubicBezTo>
                  <a:cubicBezTo>
                    <a:pt x="11079" y="2407"/>
                    <a:pt x="8572" y="1"/>
                    <a:pt x="5540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</p:grpSp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8C4EF9BB-A5EC-4449-8DA1-CC9CAAED8557}"/>
              </a:ext>
            </a:extLst>
          </p:cNvPr>
          <p:cNvSpPr txBox="1"/>
          <p:nvPr/>
        </p:nvSpPr>
        <p:spPr>
          <a:xfrm>
            <a:off x="2193713" y="541927"/>
            <a:ext cx="50720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800" b="1" dirty="0">
                <a:latin typeface="+mn-lt"/>
              </a:rPr>
              <a:t>TRƯỜNG ĐẠI HỌC VINH</a:t>
            </a:r>
            <a:br>
              <a:rPr lang="en-US" sz="1800" b="1" dirty="0">
                <a:latin typeface="+mn-lt"/>
              </a:rPr>
            </a:br>
            <a:r>
              <a:rPr lang="en-US" sz="1800" b="1" dirty="0">
                <a:latin typeface="+mn-lt"/>
              </a:rPr>
              <a:t>VIỆN KỸ THUẬT &amp; CÔNG NGHỆ</a:t>
            </a:r>
          </a:p>
        </p:txBody>
      </p:sp>
      <p:pic>
        <p:nvPicPr>
          <p:cNvPr id="6" name="Hình ảnh 5">
            <a:extLst>
              <a:ext uri="{FF2B5EF4-FFF2-40B4-BE49-F238E27FC236}">
                <a16:creationId xmlns:a16="http://schemas.microsoft.com/office/drawing/2014/main" id="{210F65C2-2473-49E7-8942-D3B68F0B0C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0019" y="539418"/>
            <a:ext cx="847386" cy="847386"/>
          </a:xfrm>
          <a:prstGeom prst="rect">
            <a:avLst/>
          </a:prstGeom>
        </p:spPr>
      </p:pic>
      <p:sp>
        <p:nvSpPr>
          <p:cNvPr id="7" name="Hộp Văn bản 6">
            <a:extLst>
              <a:ext uri="{FF2B5EF4-FFF2-40B4-BE49-F238E27FC236}">
                <a16:creationId xmlns:a16="http://schemas.microsoft.com/office/drawing/2014/main" id="{D2FF3BCD-6E97-42AC-B416-2C3E8DEB8ADA}"/>
              </a:ext>
            </a:extLst>
          </p:cNvPr>
          <p:cNvSpPr txBox="1"/>
          <p:nvPr/>
        </p:nvSpPr>
        <p:spPr>
          <a:xfrm>
            <a:off x="1770019" y="2655813"/>
            <a:ext cx="59943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err="1">
                <a:solidFill>
                  <a:srgbClr val="4C64D8"/>
                </a:solidFill>
                <a:latin typeface="+mn-lt"/>
              </a:rPr>
              <a:t>Giảng</a:t>
            </a:r>
            <a:r>
              <a:rPr lang="en-US" sz="1800" b="1" dirty="0">
                <a:solidFill>
                  <a:srgbClr val="4C64D8"/>
                </a:solidFill>
                <a:latin typeface="+mn-lt"/>
              </a:rPr>
              <a:t> </a:t>
            </a:r>
            <a:r>
              <a:rPr lang="en-US" sz="1800" b="1" dirty="0" err="1">
                <a:solidFill>
                  <a:srgbClr val="4C64D8"/>
                </a:solidFill>
                <a:latin typeface="+mn-lt"/>
              </a:rPr>
              <a:t>viên</a:t>
            </a:r>
            <a:r>
              <a:rPr lang="en-US" sz="1800" b="1" dirty="0">
                <a:solidFill>
                  <a:srgbClr val="4C64D8"/>
                </a:solidFill>
                <a:latin typeface="+mn-lt"/>
              </a:rPr>
              <a:t> </a:t>
            </a:r>
            <a:r>
              <a:rPr lang="en-US" sz="1800" b="1" dirty="0" err="1">
                <a:solidFill>
                  <a:srgbClr val="4C64D8"/>
                </a:solidFill>
                <a:latin typeface="+mn-lt"/>
              </a:rPr>
              <a:t>hướng</a:t>
            </a:r>
            <a:r>
              <a:rPr lang="en-US" sz="1800" b="1" dirty="0">
                <a:solidFill>
                  <a:srgbClr val="4C64D8"/>
                </a:solidFill>
                <a:latin typeface="+mn-lt"/>
              </a:rPr>
              <a:t> </a:t>
            </a:r>
            <a:r>
              <a:rPr lang="en-US" sz="1800" b="1" dirty="0" err="1">
                <a:solidFill>
                  <a:srgbClr val="4C64D8"/>
                </a:solidFill>
                <a:latin typeface="+mn-lt"/>
              </a:rPr>
              <a:t>dẫn</a:t>
            </a:r>
            <a:r>
              <a:rPr lang="en-US" sz="1800" b="1" dirty="0">
                <a:solidFill>
                  <a:srgbClr val="4C64D8"/>
                </a:solidFill>
                <a:latin typeface="+mn-lt"/>
              </a:rPr>
              <a:t>: </a:t>
            </a:r>
            <a:r>
              <a:rPr lang="en-US" sz="1800" b="1" dirty="0" err="1" smtClean="0">
                <a:solidFill>
                  <a:srgbClr val="4C64D8"/>
                </a:solidFill>
                <a:latin typeface="+mn-lt"/>
              </a:rPr>
              <a:t>ThS</a:t>
            </a:r>
            <a:r>
              <a:rPr lang="en-US" sz="1800" b="1" dirty="0" smtClean="0">
                <a:solidFill>
                  <a:srgbClr val="4C64D8"/>
                </a:solidFill>
                <a:latin typeface="+mn-lt"/>
              </a:rPr>
              <a:t>. </a:t>
            </a:r>
            <a:r>
              <a:rPr lang="en-US" sz="1800" b="1" dirty="0" err="1" smtClean="0">
                <a:solidFill>
                  <a:srgbClr val="4C64D8"/>
                </a:solidFill>
                <a:latin typeface="+mn-lt"/>
              </a:rPr>
              <a:t>Võ</a:t>
            </a:r>
            <a:r>
              <a:rPr lang="en-US" sz="1800" b="1" dirty="0" smtClean="0">
                <a:solidFill>
                  <a:srgbClr val="4C64D8"/>
                </a:solidFill>
                <a:latin typeface="+mn-lt"/>
              </a:rPr>
              <a:t> </a:t>
            </a:r>
            <a:r>
              <a:rPr lang="en-US" sz="1800" b="1" dirty="0" err="1" smtClean="0">
                <a:solidFill>
                  <a:srgbClr val="4C64D8"/>
                </a:solidFill>
                <a:latin typeface="+mn-lt"/>
              </a:rPr>
              <a:t>Đức</a:t>
            </a:r>
            <a:r>
              <a:rPr lang="en-US" sz="1800" b="1" dirty="0" smtClean="0">
                <a:solidFill>
                  <a:srgbClr val="4C64D8"/>
                </a:solidFill>
                <a:latin typeface="+mn-lt"/>
              </a:rPr>
              <a:t> </a:t>
            </a:r>
            <a:r>
              <a:rPr lang="en-US" sz="1800" b="1" dirty="0" err="1" smtClean="0">
                <a:solidFill>
                  <a:srgbClr val="4C64D8"/>
                </a:solidFill>
                <a:latin typeface="+mn-lt"/>
              </a:rPr>
              <a:t>Quang</a:t>
            </a:r>
            <a:endParaRPr lang="en-US" sz="1800" b="1" dirty="0" smtClean="0">
              <a:solidFill>
                <a:srgbClr val="4C64D8"/>
              </a:solidFill>
              <a:latin typeface="+mn-lt"/>
            </a:endParaRPr>
          </a:p>
          <a:p>
            <a:r>
              <a:rPr lang="en-US" sz="1800" b="1" dirty="0" err="1" smtClean="0">
                <a:solidFill>
                  <a:srgbClr val="4C64D8"/>
                </a:solidFill>
                <a:latin typeface="+mn-lt"/>
              </a:rPr>
              <a:t>Sinh</a:t>
            </a:r>
            <a:r>
              <a:rPr lang="en-US" sz="1800" b="1" dirty="0" smtClean="0">
                <a:solidFill>
                  <a:srgbClr val="4C64D8"/>
                </a:solidFill>
                <a:latin typeface="+mn-lt"/>
              </a:rPr>
              <a:t> </a:t>
            </a:r>
            <a:r>
              <a:rPr lang="en-US" sz="1800" b="1" dirty="0" err="1" smtClean="0">
                <a:solidFill>
                  <a:srgbClr val="4C64D8"/>
                </a:solidFill>
                <a:latin typeface="+mn-lt"/>
              </a:rPr>
              <a:t>viên</a:t>
            </a:r>
            <a:r>
              <a:rPr lang="en-US" sz="1800" b="1" dirty="0" smtClean="0">
                <a:solidFill>
                  <a:srgbClr val="4C64D8"/>
                </a:solidFill>
                <a:latin typeface="+mn-lt"/>
              </a:rPr>
              <a:t> </a:t>
            </a:r>
            <a:r>
              <a:rPr lang="en-US" sz="1800" b="1" dirty="0" err="1" smtClean="0">
                <a:solidFill>
                  <a:srgbClr val="4C64D8"/>
                </a:solidFill>
                <a:latin typeface="+mn-lt"/>
              </a:rPr>
              <a:t>thực</a:t>
            </a:r>
            <a:r>
              <a:rPr lang="en-US" sz="1800" b="1" dirty="0" smtClean="0">
                <a:solidFill>
                  <a:srgbClr val="4C64D8"/>
                </a:solidFill>
                <a:latin typeface="+mn-lt"/>
              </a:rPr>
              <a:t> </a:t>
            </a:r>
            <a:r>
              <a:rPr lang="en-US" sz="1800" b="1" dirty="0" err="1" smtClean="0">
                <a:solidFill>
                  <a:srgbClr val="4C64D8"/>
                </a:solidFill>
                <a:latin typeface="+mn-lt"/>
              </a:rPr>
              <a:t>hiện</a:t>
            </a:r>
            <a:r>
              <a:rPr lang="en-US" sz="1800" b="1" dirty="0" smtClean="0">
                <a:solidFill>
                  <a:srgbClr val="4C64D8"/>
                </a:solidFill>
                <a:latin typeface="+mn-lt"/>
              </a:rPr>
              <a:t>:      Phan </a:t>
            </a:r>
            <a:r>
              <a:rPr lang="en-US" sz="1800" b="1" dirty="0" err="1" smtClean="0">
                <a:solidFill>
                  <a:srgbClr val="4C64D8"/>
                </a:solidFill>
                <a:latin typeface="+mn-lt"/>
              </a:rPr>
              <a:t>Duy</a:t>
            </a:r>
            <a:r>
              <a:rPr lang="en-US" sz="1800" b="1" dirty="0" smtClean="0">
                <a:solidFill>
                  <a:srgbClr val="4C64D8"/>
                </a:solidFill>
                <a:latin typeface="+mn-lt"/>
              </a:rPr>
              <a:t> </a:t>
            </a:r>
            <a:r>
              <a:rPr lang="en-US" sz="1800" b="1" dirty="0" err="1" smtClean="0">
                <a:solidFill>
                  <a:srgbClr val="4C64D8"/>
                </a:solidFill>
                <a:latin typeface="+mn-lt"/>
              </a:rPr>
              <a:t>Hào</a:t>
            </a:r>
            <a:endParaRPr lang="en-US" sz="1800" b="1" dirty="0" smtClean="0">
              <a:solidFill>
                <a:srgbClr val="4C64D8"/>
              </a:solidFill>
              <a:latin typeface="+mn-lt"/>
            </a:endParaRPr>
          </a:p>
          <a:p>
            <a:r>
              <a:rPr lang="en-US" sz="1800" b="1" dirty="0" err="1" smtClean="0">
                <a:solidFill>
                  <a:srgbClr val="4C64D8"/>
                </a:solidFill>
                <a:latin typeface="+mn-lt"/>
              </a:rPr>
              <a:t>Mã</a:t>
            </a:r>
            <a:r>
              <a:rPr lang="en-US" sz="1800" b="1" dirty="0" smtClean="0">
                <a:solidFill>
                  <a:srgbClr val="4C64D8"/>
                </a:solidFill>
                <a:latin typeface="+mn-lt"/>
              </a:rPr>
              <a:t> </a:t>
            </a:r>
            <a:r>
              <a:rPr lang="en-US" sz="1800" b="1" dirty="0" err="1" smtClean="0">
                <a:solidFill>
                  <a:srgbClr val="4C64D8"/>
                </a:solidFill>
                <a:latin typeface="+mn-lt"/>
              </a:rPr>
              <a:t>sinh</a:t>
            </a:r>
            <a:r>
              <a:rPr lang="en-US" sz="1800" b="1" dirty="0" smtClean="0">
                <a:solidFill>
                  <a:srgbClr val="4C64D8"/>
                </a:solidFill>
                <a:latin typeface="+mn-lt"/>
              </a:rPr>
              <a:t> </a:t>
            </a:r>
            <a:r>
              <a:rPr lang="en-US" sz="1800" b="1" dirty="0" err="1" smtClean="0">
                <a:solidFill>
                  <a:srgbClr val="4C64D8"/>
                </a:solidFill>
                <a:latin typeface="+mn-lt"/>
              </a:rPr>
              <a:t>viên</a:t>
            </a:r>
            <a:r>
              <a:rPr lang="en-US" sz="1800" b="1" dirty="0" smtClean="0">
                <a:solidFill>
                  <a:srgbClr val="4C64D8"/>
                </a:solidFill>
                <a:latin typeface="+mn-lt"/>
              </a:rPr>
              <a:t>:                 19574802010106</a:t>
            </a:r>
          </a:p>
          <a:p>
            <a:r>
              <a:rPr lang="en-US" sz="1800" b="1" dirty="0" err="1" smtClean="0">
                <a:solidFill>
                  <a:srgbClr val="4C64D8"/>
                </a:solidFill>
                <a:latin typeface="+mn-lt"/>
              </a:rPr>
              <a:t>Lớp</a:t>
            </a:r>
            <a:r>
              <a:rPr lang="en-US" sz="1800" b="1" dirty="0" smtClean="0">
                <a:solidFill>
                  <a:srgbClr val="4C64D8"/>
                </a:solidFill>
                <a:latin typeface="+mn-lt"/>
              </a:rPr>
              <a:t>: 60K2 </a:t>
            </a:r>
            <a:r>
              <a:rPr lang="en-US" sz="1800" b="1" smtClean="0">
                <a:solidFill>
                  <a:srgbClr val="4C64D8"/>
                </a:solidFill>
                <a:latin typeface="+mn-lt"/>
              </a:rPr>
              <a:t>- </a:t>
            </a:r>
            <a:r>
              <a:rPr lang="en-US" sz="1800" b="1" dirty="0" err="1">
                <a:solidFill>
                  <a:srgbClr val="4C64D8"/>
                </a:solidFill>
                <a:latin typeface="+mn-lt"/>
              </a:rPr>
              <a:t>C</a:t>
            </a:r>
            <a:r>
              <a:rPr lang="en-US" sz="1800" b="1" smtClean="0">
                <a:solidFill>
                  <a:srgbClr val="4C64D8"/>
                </a:solidFill>
                <a:latin typeface="+mn-lt"/>
              </a:rPr>
              <a:t>NTT</a:t>
            </a:r>
            <a:endParaRPr lang="en-US" sz="1800" b="1" dirty="0">
              <a:solidFill>
                <a:srgbClr val="4C64D8"/>
              </a:solidFill>
              <a:latin typeface="+mn-lt"/>
            </a:endParaRPr>
          </a:p>
        </p:txBody>
      </p:sp>
      <p:sp>
        <p:nvSpPr>
          <p:cNvPr id="19" name="Title 1"/>
          <p:cNvSpPr>
            <a:spLocks noGrp="1"/>
          </p:cNvSpPr>
          <p:nvPr>
            <p:ph type="ctrTitle"/>
          </p:nvPr>
        </p:nvSpPr>
        <p:spPr>
          <a:xfrm>
            <a:off x="1581150" y="1370233"/>
            <a:ext cx="5994399" cy="1435349"/>
          </a:xfrm>
        </p:spPr>
        <p:txBody>
          <a:bodyPr anchor="ctr">
            <a:normAutofit/>
          </a:bodyPr>
          <a:lstStyle/>
          <a:p>
            <a:r>
              <a:rPr lang="en-US" sz="2000" b="1" u="sng" dirty="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t>ĐỒ ÁN CƠ SỞ: </a:t>
            </a:r>
            <a:r>
              <a:rPr lang="en-US" sz="2800" b="1" dirty="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t/>
            </a:r>
            <a:br>
              <a:rPr lang="en-US" sz="2800" b="1" dirty="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</a:br>
            <a:r>
              <a:rPr lang="en-US" sz="2400" b="1" dirty="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t>HỆ THỐNG WEBSITE BÁN QUẦN ÁO</a:t>
            </a:r>
            <a:endParaRPr lang="en-US" sz="2400" b="1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!!4"/>
          <p:cNvSpPr txBox="1">
            <a:spLocks noGrp="1"/>
          </p:cNvSpPr>
          <p:nvPr>
            <p:ph type="ctrTitle"/>
          </p:nvPr>
        </p:nvSpPr>
        <p:spPr>
          <a:xfrm>
            <a:off x="3132042" y="2279884"/>
            <a:ext cx="2874243" cy="122951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 err="1">
                <a:latin typeface="+mn-lt"/>
              </a:rPr>
              <a:t>Triển</a:t>
            </a:r>
            <a:r>
              <a:rPr lang="en-US" sz="4000" b="1" dirty="0">
                <a:latin typeface="+mn-lt"/>
              </a:rPr>
              <a:t> </a:t>
            </a:r>
            <a:r>
              <a:rPr lang="en-US" sz="4000" b="1" dirty="0" err="1">
                <a:latin typeface="+mn-lt"/>
              </a:rPr>
              <a:t>khai</a:t>
            </a:r>
            <a:r>
              <a:rPr lang="en-US" sz="4000" b="1" dirty="0">
                <a:latin typeface="+mn-lt"/>
              </a:rPr>
              <a:t> </a:t>
            </a:r>
            <a:r>
              <a:rPr lang="en-US" sz="4000" b="1" dirty="0" err="1">
                <a:latin typeface="+mn-lt"/>
              </a:rPr>
              <a:t>hệ</a:t>
            </a:r>
            <a:r>
              <a:rPr lang="en-US" sz="4000" b="1" dirty="0">
                <a:latin typeface="+mn-lt"/>
              </a:rPr>
              <a:t> </a:t>
            </a:r>
            <a:r>
              <a:rPr lang="en-US" sz="4000" b="1" dirty="0" err="1">
                <a:latin typeface="+mn-lt"/>
              </a:rPr>
              <a:t>thống</a:t>
            </a:r>
            <a:endParaRPr sz="4000" b="1" dirty="0">
              <a:latin typeface="+mn-lt"/>
            </a:endParaRPr>
          </a:p>
        </p:txBody>
      </p:sp>
      <p:sp>
        <p:nvSpPr>
          <p:cNvPr id="569" name="!!3"/>
          <p:cNvSpPr txBox="1">
            <a:spLocks noGrp="1"/>
          </p:cNvSpPr>
          <p:nvPr>
            <p:ph type="title" idx="2"/>
          </p:nvPr>
        </p:nvSpPr>
        <p:spPr>
          <a:xfrm>
            <a:off x="2492100" y="1483386"/>
            <a:ext cx="4159800" cy="704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+mn-lt"/>
              </a:rPr>
              <a:t>03</a:t>
            </a:r>
            <a:endParaRPr>
              <a:latin typeface="+mn-lt"/>
            </a:endParaRPr>
          </a:p>
        </p:txBody>
      </p:sp>
      <p:sp>
        <p:nvSpPr>
          <p:cNvPr id="570" name="Google Shape;570;p30"/>
          <p:cNvSpPr/>
          <p:nvPr/>
        </p:nvSpPr>
        <p:spPr>
          <a:xfrm>
            <a:off x="3655800" y="3866701"/>
            <a:ext cx="1832405" cy="244805"/>
          </a:xfrm>
          <a:custGeom>
            <a:avLst/>
            <a:gdLst/>
            <a:ahLst/>
            <a:cxnLst/>
            <a:rect l="l" t="t" r="r" b="b"/>
            <a:pathLst>
              <a:path w="55866" h="7463" extrusionOk="0">
                <a:moveTo>
                  <a:pt x="16082" y="0"/>
                </a:moveTo>
                <a:cubicBezTo>
                  <a:pt x="15991" y="0"/>
                  <a:pt x="15916" y="25"/>
                  <a:pt x="15866" y="75"/>
                </a:cubicBezTo>
                <a:lnTo>
                  <a:pt x="8247" y="6542"/>
                </a:lnTo>
                <a:lnTo>
                  <a:pt x="728" y="75"/>
                </a:lnTo>
                <a:cubicBezTo>
                  <a:pt x="634" y="34"/>
                  <a:pt x="528" y="10"/>
                  <a:pt x="428" y="10"/>
                </a:cubicBezTo>
                <a:cubicBezTo>
                  <a:pt x="287" y="10"/>
                  <a:pt x="160" y="58"/>
                  <a:pt x="101" y="176"/>
                </a:cubicBezTo>
                <a:cubicBezTo>
                  <a:pt x="1" y="276"/>
                  <a:pt x="1" y="602"/>
                  <a:pt x="101" y="702"/>
                </a:cubicBezTo>
                <a:lnTo>
                  <a:pt x="8021" y="7369"/>
                </a:lnTo>
                <a:cubicBezTo>
                  <a:pt x="8084" y="7431"/>
                  <a:pt x="8165" y="7463"/>
                  <a:pt x="8256" y="7463"/>
                </a:cubicBezTo>
                <a:cubicBezTo>
                  <a:pt x="8347" y="7463"/>
                  <a:pt x="8447" y="7431"/>
                  <a:pt x="8547" y="7369"/>
                </a:cubicBezTo>
                <a:lnTo>
                  <a:pt x="16066" y="1003"/>
                </a:lnTo>
                <a:lnTo>
                  <a:pt x="23685" y="7369"/>
                </a:lnTo>
                <a:cubicBezTo>
                  <a:pt x="23748" y="7431"/>
                  <a:pt x="23854" y="7463"/>
                  <a:pt x="23958" y="7463"/>
                </a:cubicBezTo>
                <a:cubicBezTo>
                  <a:pt x="24061" y="7463"/>
                  <a:pt x="24161" y="7431"/>
                  <a:pt x="24212" y="7369"/>
                </a:cubicBezTo>
                <a:lnTo>
                  <a:pt x="31831" y="1003"/>
                </a:lnTo>
                <a:lnTo>
                  <a:pt x="39349" y="7369"/>
                </a:lnTo>
                <a:cubicBezTo>
                  <a:pt x="39462" y="7431"/>
                  <a:pt x="39569" y="7463"/>
                  <a:pt x="39672" y="7463"/>
                </a:cubicBezTo>
                <a:cubicBezTo>
                  <a:pt x="39776" y="7463"/>
                  <a:pt x="39876" y="7431"/>
                  <a:pt x="39976" y="7369"/>
                </a:cubicBezTo>
                <a:lnTo>
                  <a:pt x="47495" y="1003"/>
                </a:lnTo>
                <a:lnTo>
                  <a:pt x="55139" y="7369"/>
                </a:lnTo>
                <a:cubicBezTo>
                  <a:pt x="55225" y="7422"/>
                  <a:pt x="55310" y="7453"/>
                  <a:pt x="55388" y="7453"/>
                </a:cubicBezTo>
                <a:cubicBezTo>
                  <a:pt x="55493" y="7453"/>
                  <a:pt x="55583" y="7398"/>
                  <a:pt x="55640" y="7268"/>
                </a:cubicBezTo>
                <a:cubicBezTo>
                  <a:pt x="55866" y="7168"/>
                  <a:pt x="55866" y="6867"/>
                  <a:pt x="55640" y="6742"/>
                </a:cubicBezTo>
                <a:lnTo>
                  <a:pt x="47821" y="75"/>
                </a:lnTo>
                <a:cubicBezTo>
                  <a:pt x="47720" y="25"/>
                  <a:pt x="47614" y="0"/>
                  <a:pt x="47520" y="0"/>
                </a:cubicBezTo>
                <a:cubicBezTo>
                  <a:pt x="47426" y="0"/>
                  <a:pt x="47345" y="25"/>
                  <a:pt x="47294" y="75"/>
                </a:cubicBezTo>
                <a:lnTo>
                  <a:pt x="39675" y="6542"/>
                </a:lnTo>
                <a:lnTo>
                  <a:pt x="32056" y="75"/>
                </a:lnTo>
                <a:cubicBezTo>
                  <a:pt x="32006" y="25"/>
                  <a:pt x="31925" y="0"/>
                  <a:pt x="31831" y="0"/>
                </a:cubicBezTo>
                <a:cubicBezTo>
                  <a:pt x="31737" y="0"/>
                  <a:pt x="31630" y="25"/>
                  <a:pt x="31530" y="75"/>
                </a:cubicBezTo>
                <a:lnTo>
                  <a:pt x="24011" y="6542"/>
                </a:lnTo>
                <a:lnTo>
                  <a:pt x="16392" y="75"/>
                </a:lnTo>
                <a:cubicBezTo>
                  <a:pt x="16279" y="25"/>
                  <a:pt x="16173" y="0"/>
                  <a:pt x="160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lt"/>
            </a:endParaRPr>
          </a:p>
        </p:txBody>
      </p:sp>
      <p:grpSp>
        <p:nvGrpSpPr>
          <p:cNvPr id="571" name="Google Shape;571;p30"/>
          <p:cNvGrpSpPr/>
          <p:nvPr/>
        </p:nvGrpSpPr>
        <p:grpSpPr>
          <a:xfrm rot="10667963">
            <a:off x="7458206" y="1380526"/>
            <a:ext cx="1385983" cy="2705355"/>
            <a:chOff x="409722" y="228600"/>
            <a:chExt cx="1385931" cy="2705253"/>
          </a:xfrm>
        </p:grpSpPr>
        <p:grpSp>
          <p:nvGrpSpPr>
            <p:cNvPr id="572" name="Google Shape;572;p30"/>
            <p:cNvGrpSpPr/>
            <p:nvPr/>
          </p:nvGrpSpPr>
          <p:grpSpPr>
            <a:xfrm rot="-617154" flipH="1">
              <a:off x="575967" y="402323"/>
              <a:ext cx="1053440" cy="2450002"/>
              <a:chOff x="3817855" y="1437512"/>
              <a:chExt cx="541146" cy="1128254"/>
            </a:xfrm>
          </p:grpSpPr>
          <p:sp>
            <p:nvSpPr>
              <p:cNvPr id="573" name="Google Shape;573;p30"/>
              <p:cNvSpPr/>
              <p:nvPr/>
            </p:nvSpPr>
            <p:spPr>
              <a:xfrm>
                <a:off x="3817855" y="1437512"/>
                <a:ext cx="541146" cy="1128254"/>
              </a:xfrm>
              <a:custGeom>
                <a:avLst/>
                <a:gdLst/>
                <a:ahLst/>
                <a:cxnLst/>
                <a:rect l="l" t="t" r="r" b="b"/>
                <a:pathLst>
                  <a:path w="28598" h="59625" extrusionOk="0">
                    <a:moveTo>
                      <a:pt x="101" y="0"/>
                    </a:moveTo>
                    <a:lnTo>
                      <a:pt x="1" y="426"/>
                    </a:lnTo>
                    <a:cubicBezTo>
                      <a:pt x="16066" y="3359"/>
                      <a:pt x="28197" y="17344"/>
                      <a:pt x="28197" y="34161"/>
                    </a:cubicBezTo>
                    <a:lnTo>
                      <a:pt x="28197" y="34462"/>
                    </a:lnTo>
                    <a:cubicBezTo>
                      <a:pt x="28096" y="44286"/>
                      <a:pt x="23911" y="53058"/>
                      <a:pt x="17219" y="59324"/>
                    </a:cubicBezTo>
                    <a:lnTo>
                      <a:pt x="17545" y="59625"/>
                    </a:lnTo>
                    <a:cubicBezTo>
                      <a:pt x="24212" y="53359"/>
                      <a:pt x="28497" y="44386"/>
                      <a:pt x="28598" y="34462"/>
                    </a:cubicBezTo>
                    <a:lnTo>
                      <a:pt x="28598" y="34161"/>
                    </a:lnTo>
                    <a:cubicBezTo>
                      <a:pt x="28598" y="17143"/>
                      <a:pt x="16292" y="2933"/>
                      <a:pt x="10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574" name="Google Shape;574;p30"/>
              <p:cNvSpPr/>
              <p:nvPr/>
            </p:nvSpPr>
            <p:spPr>
              <a:xfrm>
                <a:off x="3985754" y="1615346"/>
                <a:ext cx="39378" cy="29898"/>
              </a:xfrm>
              <a:custGeom>
                <a:avLst/>
                <a:gdLst/>
                <a:ahLst/>
                <a:cxnLst/>
                <a:rect l="l" t="t" r="r" b="b"/>
                <a:pathLst>
                  <a:path w="2081" h="1580" extrusionOk="0">
                    <a:moveTo>
                      <a:pt x="1053" y="1"/>
                    </a:moveTo>
                    <a:cubicBezTo>
                      <a:pt x="0" y="1"/>
                      <a:pt x="0" y="1580"/>
                      <a:pt x="1053" y="1580"/>
                    </a:cubicBezTo>
                    <a:cubicBezTo>
                      <a:pt x="2080" y="1580"/>
                      <a:pt x="2080" y="1"/>
                      <a:pt x="10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</p:grpSp>
        <p:sp>
          <p:nvSpPr>
            <p:cNvPr id="575" name="Google Shape;575;p30"/>
            <p:cNvSpPr/>
            <p:nvPr/>
          </p:nvSpPr>
          <p:spPr>
            <a:xfrm>
              <a:off x="1419225" y="228600"/>
              <a:ext cx="142800" cy="142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</p:grpSp>
      <p:grpSp>
        <p:nvGrpSpPr>
          <p:cNvPr id="576" name="Google Shape;576;p30"/>
          <p:cNvGrpSpPr/>
          <p:nvPr/>
        </p:nvGrpSpPr>
        <p:grpSpPr>
          <a:xfrm rot="-230834">
            <a:off x="262018" y="1063686"/>
            <a:ext cx="1386005" cy="2705399"/>
            <a:chOff x="409722" y="228600"/>
            <a:chExt cx="1385931" cy="2705253"/>
          </a:xfrm>
        </p:grpSpPr>
        <p:grpSp>
          <p:nvGrpSpPr>
            <p:cNvPr id="577" name="Google Shape;577;p30"/>
            <p:cNvGrpSpPr/>
            <p:nvPr/>
          </p:nvGrpSpPr>
          <p:grpSpPr>
            <a:xfrm rot="-617154" flipH="1">
              <a:off x="575967" y="402323"/>
              <a:ext cx="1053440" cy="2450002"/>
              <a:chOff x="3817855" y="1437512"/>
              <a:chExt cx="541146" cy="1128254"/>
            </a:xfrm>
          </p:grpSpPr>
          <p:sp>
            <p:nvSpPr>
              <p:cNvPr id="578" name="Google Shape;578;p30"/>
              <p:cNvSpPr/>
              <p:nvPr/>
            </p:nvSpPr>
            <p:spPr>
              <a:xfrm>
                <a:off x="3817855" y="1437512"/>
                <a:ext cx="541146" cy="1128254"/>
              </a:xfrm>
              <a:custGeom>
                <a:avLst/>
                <a:gdLst/>
                <a:ahLst/>
                <a:cxnLst/>
                <a:rect l="l" t="t" r="r" b="b"/>
                <a:pathLst>
                  <a:path w="28598" h="59625" extrusionOk="0">
                    <a:moveTo>
                      <a:pt x="101" y="0"/>
                    </a:moveTo>
                    <a:lnTo>
                      <a:pt x="1" y="426"/>
                    </a:lnTo>
                    <a:cubicBezTo>
                      <a:pt x="16066" y="3359"/>
                      <a:pt x="28197" y="17344"/>
                      <a:pt x="28197" y="34161"/>
                    </a:cubicBezTo>
                    <a:lnTo>
                      <a:pt x="28197" y="34462"/>
                    </a:lnTo>
                    <a:cubicBezTo>
                      <a:pt x="28096" y="44286"/>
                      <a:pt x="23911" y="53058"/>
                      <a:pt x="17219" y="59324"/>
                    </a:cubicBezTo>
                    <a:lnTo>
                      <a:pt x="17545" y="59625"/>
                    </a:lnTo>
                    <a:cubicBezTo>
                      <a:pt x="24212" y="53359"/>
                      <a:pt x="28497" y="44386"/>
                      <a:pt x="28598" y="34462"/>
                    </a:cubicBezTo>
                    <a:lnTo>
                      <a:pt x="28598" y="34161"/>
                    </a:lnTo>
                    <a:cubicBezTo>
                      <a:pt x="28598" y="17143"/>
                      <a:pt x="16292" y="2933"/>
                      <a:pt x="10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579" name="Google Shape;579;p30"/>
              <p:cNvSpPr/>
              <p:nvPr/>
            </p:nvSpPr>
            <p:spPr>
              <a:xfrm>
                <a:off x="3985754" y="1615346"/>
                <a:ext cx="39378" cy="29898"/>
              </a:xfrm>
              <a:custGeom>
                <a:avLst/>
                <a:gdLst/>
                <a:ahLst/>
                <a:cxnLst/>
                <a:rect l="l" t="t" r="r" b="b"/>
                <a:pathLst>
                  <a:path w="2081" h="1580" extrusionOk="0">
                    <a:moveTo>
                      <a:pt x="1053" y="1"/>
                    </a:moveTo>
                    <a:cubicBezTo>
                      <a:pt x="0" y="1"/>
                      <a:pt x="0" y="1580"/>
                      <a:pt x="1053" y="1580"/>
                    </a:cubicBezTo>
                    <a:cubicBezTo>
                      <a:pt x="2080" y="1580"/>
                      <a:pt x="2080" y="1"/>
                      <a:pt x="10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</p:grpSp>
        <p:sp>
          <p:nvSpPr>
            <p:cNvPr id="580" name="Google Shape;580;p30"/>
            <p:cNvSpPr/>
            <p:nvPr/>
          </p:nvSpPr>
          <p:spPr>
            <a:xfrm>
              <a:off x="1419225" y="228600"/>
              <a:ext cx="142800" cy="142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531070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!!4">
            <a:extLst>
              <a:ext uri="{FF2B5EF4-FFF2-40B4-BE49-F238E27FC236}">
                <a16:creationId xmlns:a16="http://schemas.microsoft.com/office/drawing/2014/main" id="{A00F2FB5-01E1-4D66-BDAE-B7027987BD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857" y="250196"/>
            <a:ext cx="7699200" cy="572700"/>
          </a:xfrm>
        </p:spPr>
        <p:txBody>
          <a:bodyPr/>
          <a:lstStyle/>
          <a:p>
            <a:r>
              <a:rPr lang="en-US" dirty="0" err="1">
                <a:latin typeface="+mn-lt"/>
              </a:rPr>
              <a:t>Giao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diện</a:t>
            </a:r>
            <a:r>
              <a:rPr lang="en-US" dirty="0">
                <a:latin typeface="+mn-lt"/>
              </a:rPr>
              <a:t> </a:t>
            </a:r>
            <a:r>
              <a:rPr lang="en-US" dirty="0" err="1" smtClean="0">
                <a:latin typeface="+mn-lt"/>
              </a:rPr>
              <a:t>trang</a:t>
            </a:r>
            <a:r>
              <a:rPr lang="en-US" dirty="0" smtClean="0">
                <a:latin typeface="+mn-lt"/>
              </a:rPr>
              <a:t> </a:t>
            </a:r>
            <a:r>
              <a:rPr lang="en-US" dirty="0" err="1" smtClean="0">
                <a:latin typeface="+mn-lt"/>
              </a:rPr>
              <a:t>chủ</a:t>
            </a:r>
            <a:endParaRPr lang="en-US" dirty="0">
              <a:latin typeface="+mn-lt"/>
            </a:endParaRPr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784185" y="822896"/>
            <a:ext cx="7388543" cy="3869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3838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+mj-lt"/>
              </a:rPr>
              <a:t>Giao</a:t>
            </a:r>
            <a:r>
              <a:rPr lang="en-US" dirty="0" smtClean="0">
                <a:latin typeface="+mj-lt"/>
              </a:rPr>
              <a:t> </a:t>
            </a:r>
            <a:r>
              <a:rPr lang="en-US" dirty="0" err="1" smtClean="0">
                <a:latin typeface="+mj-lt"/>
              </a:rPr>
              <a:t>diện</a:t>
            </a:r>
            <a:r>
              <a:rPr lang="en-US" dirty="0" smtClean="0">
                <a:latin typeface="+mj-lt"/>
              </a:rPr>
              <a:t> </a:t>
            </a:r>
            <a:r>
              <a:rPr lang="en-US" dirty="0" err="1" smtClean="0">
                <a:latin typeface="+mj-lt"/>
              </a:rPr>
              <a:t>chân</a:t>
            </a:r>
            <a:r>
              <a:rPr lang="en-US" dirty="0" smtClean="0">
                <a:latin typeface="+mj-lt"/>
              </a:rPr>
              <a:t> </a:t>
            </a:r>
            <a:r>
              <a:rPr lang="en-US" dirty="0" err="1" smtClean="0">
                <a:latin typeface="+mj-lt"/>
              </a:rPr>
              <a:t>trang</a:t>
            </a:r>
            <a:endParaRPr lang="en-US" dirty="0">
              <a:latin typeface="+mj-lt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778541" y="1204277"/>
            <a:ext cx="7586868" cy="3323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2179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+mj-lt"/>
              </a:rPr>
              <a:t>Giao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diện</a:t>
            </a:r>
            <a:r>
              <a:rPr lang="en-US" dirty="0">
                <a:latin typeface="+mj-lt"/>
              </a:rPr>
              <a:t> </a:t>
            </a:r>
            <a:r>
              <a:rPr lang="en-US" dirty="0" err="1" smtClean="0">
                <a:latin typeface="+mj-lt"/>
              </a:rPr>
              <a:t>sản</a:t>
            </a:r>
            <a:r>
              <a:rPr lang="en-US" dirty="0" smtClean="0">
                <a:latin typeface="+mj-lt"/>
              </a:rPr>
              <a:t> </a:t>
            </a:r>
            <a:r>
              <a:rPr lang="en-US" dirty="0" err="1" smtClean="0">
                <a:latin typeface="+mj-lt"/>
              </a:rPr>
              <a:t>phẩm</a:t>
            </a:r>
            <a:endParaRPr lang="en-US" dirty="0">
              <a:latin typeface="+mj-lt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872807" y="1103450"/>
            <a:ext cx="7458393" cy="347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7515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1037907" y="678000"/>
            <a:ext cx="7191693" cy="386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4458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!!8">
            <a:extLst>
              <a:ext uri="{FF2B5EF4-FFF2-40B4-BE49-F238E27FC236}">
                <a16:creationId xmlns:a16="http://schemas.microsoft.com/office/drawing/2014/main" id="{A00F2FB5-01E1-4D66-BDAE-B7027987BD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375" y="270977"/>
            <a:ext cx="7699200" cy="572700"/>
          </a:xfrm>
        </p:spPr>
        <p:txBody>
          <a:bodyPr/>
          <a:lstStyle/>
          <a:p>
            <a:r>
              <a:rPr lang="en-US" dirty="0" err="1" smtClean="0">
                <a:latin typeface="+mn-lt"/>
              </a:rPr>
              <a:t>Giao</a:t>
            </a:r>
            <a:r>
              <a:rPr lang="en-US" dirty="0" smtClean="0">
                <a:latin typeface="+mn-lt"/>
              </a:rPr>
              <a:t> </a:t>
            </a:r>
            <a:r>
              <a:rPr lang="en-US" dirty="0" err="1" smtClean="0">
                <a:latin typeface="+mn-lt"/>
              </a:rPr>
              <a:t>diện</a:t>
            </a:r>
            <a:r>
              <a:rPr lang="en-US" dirty="0" smtClean="0">
                <a:latin typeface="+mn-lt"/>
              </a:rPr>
              <a:t> </a:t>
            </a:r>
            <a:r>
              <a:rPr lang="en-US" dirty="0" err="1" smtClean="0">
                <a:latin typeface="+mn-lt"/>
              </a:rPr>
              <a:t>giới</a:t>
            </a:r>
            <a:r>
              <a:rPr lang="en-US" dirty="0" smtClean="0">
                <a:latin typeface="+mn-lt"/>
              </a:rPr>
              <a:t> </a:t>
            </a:r>
            <a:r>
              <a:rPr lang="en-US" dirty="0" err="1" smtClean="0">
                <a:latin typeface="+mn-lt"/>
              </a:rPr>
              <a:t>thiệu</a:t>
            </a:r>
            <a:r>
              <a:rPr lang="en-US" dirty="0" smtClean="0">
                <a:latin typeface="+mn-lt"/>
              </a:rPr>
              <a:t> Website</a:t>
            </a:r>
            <a:endParaRPr lang="en-US" dirty="0">
              <a:latin typeface="+mn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195" y="956189"/>
            <a:ext cx="7433560" cy="3579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5988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+mj-lt"/>
              </a:rPr>
              <a:t>Giao</a:t>
            </a:r>
            <a:r>
              <a:rPr lang="en-US" dirty="0" smtClean="0">
                <a:latin typeface="+mj-lt"/>
              </a:rPr>
              <a:t> </a:t>
            </a:r>
            <a:r>
              <a:rPr lang="en-US" dirty="0" err="1" smtClean="0">
                <a:latin typeface="+mj-lt"/>
              </a:rPr>
              <a:t>diện</a:t>
            </a:r>
            <a:r>
              <a:rPr lang="en-US" dirty="0" smtClean="0">
                <a:latin typeface="+mj-lt"/>
              </a:rPr>
              <a:t> </a:t>
            </a:r>
            <a:r>
              <a:rPr lang="en-US" dirty="0" err="1" smtClean="0">
                <a:latin typeface="+mj-lt"/>
              </a:rPr>
              <a:t>phản</a:t>
            </a:r>
            <a:r>
              <a:rPr lang="en-US" dirty="0" smtClean="0">
                <a:latin typeface="+mj-lt"/>
              </a:rPr>
              <a:t> </a:t>
            </a:r>
            <a:r>
              <a:rPr lang="en-US" dirty="0" err="1" smtClean="0">
                <a:latin typeface="+mj-lt"/>
              </a:rPr>
              <a:t>hồi</a:t>
            </a:r>
            <a:endParaRPr lang="en-US" dirty="0">
              <a:latin typeface="+mj-lt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843611" y="1383030"/>
            <a:ext cx="7456728" cy="2896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896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74" y="367070"/>
            <a:ext cx="7699200" cy="550607"/>
          </a:xfrm>
        </p:spPr>
        <p:txBody>
          <a:bodyPr/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Giao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diện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chi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tiết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sản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phẩm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868178" y="982980"/>
            <a:ext cx="7407593" cy="3580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131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74" y="422800"/>
            <a:ext cx="7699200" cy="572700"/>
          </a:xfrm>
        </p:spPr>
        <p:txBody>
          <a:bodyPr/>
          <a:lstStyle/>
          <a:p>
            <a:r>
              <a:rPr lang="en-US" dirty="0" err="1" smtClean="0">
                <a:latin typeface="+mj-lt"/>
              </a:rPr>
              <a:t>Giao</a:t>
            </a:r>
            <a:r>
              <a:rPr lang="en-US" dirty="0" smtClean="0">
                <a:latin typeface="+mj-lt"/>
              </a:rPr>
              <a:t> </a:t>
            </a:r>
            <a:r>
              <a:rPr lang="en-US" dirty="0" err="1" smtClean="0">
                <a:latin typeface="+mj-lt"/>
              </a:rPr>
              <a:t>diện</a:t>
            </a:r>
            <a:r>
              <a:rPr lang="en-US" dirty="0" smtClean="0">
                <a:latin typeface="+mj-lt"/>
              </a:rPr>
              <a:t> </a:t>
            </a:r>
            <a:r>
              <a:rPr lang="en-US" dirty="0" err="1" smtClean="0">
                <a:latin typeface="+mj-lt"/>
              </a:rPr>
              <a:t>giỏ</a:t>
            </a:r>
            <a:r>
              <a:rPr lang="en-US" dirty="0" smtClean="0">
                <a:latin typeface="+mj-lt"/>
              </a:rPr>
              <a:t> </a:t>
            </a:r>
            <a:r>
              <a:rPr lang="en-US" dirty="0" err="1" smtClean="0">
                <a:latin typeface="+mj-lt"/>
              </a:rPr>
              <a:t>hàng</a:t>
            </a:r>
            <a:endParaRPr lang="en-US" dirty="0">
              <a:latin typeface="+mj-lt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845953" y="1103450"/>
            <a:ext cx="7452043" cy="3601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3821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72" y="372000"/>
            <a:ext cx="7699200" cy="572700"/>
          </a:xfrm>
        </p:spPr>
        <p:txBody>
          <a:bodyPr/>
          <a:lstStyle/>
          <a:p>
            <a:r>
              <a:rPr lang="en-US" dirty="0" err="1" smtClean="0">
                <a:latin typeface="+mj-lt"/>
              </a:rPr>
              <a:t>Giao</a:t>
            </a:r>
            <a:r>
              <a:rPr lang="en-US" dirty="0" smtClean="0">
                <a:latin typeface="+mj-lt"/>
              </a:rPr>
              <a:t> </a:t>
            </a:r>
            <a:r>
              <a:rPr lang="en-US" dirty="0" err="1" smtClean="0">
                <a:latin typeface="+mj-lt"/>
              </a:rPr>
              <a:t>diện</a:t>
            </a:r>
            <a:r>
              <a:rPr lang="en-US" dirty="0" smtClean="0">
                <a:latin typeface="+mj-lt"/>
              </a:rPr>
              <a:t> </a:t>
            </a:r>
            <a:r>
              <a:rPr lang="en-US" dirty="0" err="1" smtClean="0">
                <a:latin typeface="+mj-lt"/>
              </a:rPr>
              <a:t>đăng</a:t>
            </a:r>
            <a:r>
              <a:rPr lang="en-US" dirty="0" smtClean="0">
                <a:latin typeface="+mj-lt"/>
              </a:rPr>
              <a:t> </a:t>
            </a:r>
            <a:r>
              <a:rPr lang="en-US" dirty="0" err="1" smtClean="0">
                <a:latin typeface="+mj-lt"/>
              </a:rPr>
              <a:t>nhập</a:t>
            </a:r>
            <a:r>
              <a:rPr lang="en-US" dirty="0" smtClean="0">
                <a:latin typeface="+mj-lt"/>
              </a:rPr>
              <a:t> / </a:t>
            </a:r>
            <a:r>
              <a:rPr lang="en-US" dirty="0" err="1" smtClean="0">
                <a:latin typeface="+mj-lt"/>
              </a:rPr>
              <a:t>đăng</a:t>
            </a:r>
            <a:r>
              <a:rPr lang="en-US" dirty="0" smtClean="0">
                <a:latin typeface="+mj-lt"/>
              </a:rPr>
              <a:t> </a:t>
            </a:r>
            <a:r>
              <a:rPr lang="en-US" dirty="0" err="1" smtClean="0">
                <a:latin typeface="+mj-lt"/>
              </a:rPr>
              <a:t>ký</a:t>
            </a:r>
            <a:endParaRPr lang="en-US" dirty="0">
              <a:latin typeface="+mj-lt"/>
            </a:endParaRPr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1691930" y="2352357"/>
            <a:ext cx="5760085" cy="2381885"/>
          </a:xfrm>
          <a:prstGeom prst="rect">
            <a:avLst/>
          </a:prstGeom>
        </p:spPr>
      </p:pic>
      <p:pic>
        <p:nvPicPr>
          <p:cNvPr id="3" name="Picture 2"/>
          <p:cNvPicPr/>
          <p:nvPr/>
        </p:nvPicPr>
        <p:blipFill>
          <a:blip r:embed="rId3"/>
          <a:stretch>
            <a:fillRect/>
          </a:stretch>
        </p:blipFill>
        <p:spPr>
          <a:xfrm>
            <a:off x="1691930" y="944700"/>
            <a:ext cx="5760085" cy="1753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1306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!!5"/>
          <p:cNvSpPr txBox="1">
            <a:spLocks noGrp="1"/>
          </p:cNvSpPr>
          <p:nvPr>
            <p:ph type="title" idx="6"/>
          </p:nvPr>
        </p:nvSpPr>
        <p:spPr>
          <a:xfrm>
            <a:off x="722375" y="530750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>
                <a:latin typeface="+mn-lt"/>
              </a:rPr>
              <a:t>Nội dung chính</a:t>
            </a:r>
            <a:endParaRPr sz="3200" b="1">
              <a:latin typeface="+mn-lt"/>
            </a:endParaRPr>
          </a:p>
        </p:txBody>
      </p:sp>
      <p:sp>
        <p:nvSpPr>
          <p:cNvPr id="31" name="!!3">
            <a:extLst>
              <a:ext uri="{FF2B5EF4-FFF2-40B4-BE49-F238E27FC236}">
                <a16:creationId xmlns:a16="http://schemas.microsoft.com/office/drawing/2014/main" id="{30CAEC23-F886-4FD7-BB19-AB6F169DC9FC}"/>
              </a:ext>
            </a:extLst>
          </p:cNvPr>
          <p:cNvSpPr>
            <a:spLocks noChangeArrowheads="1"/>
          </p:cNvSpPr>
          <p:nvPr/>
        </p:nvSpPr>
        <p:spPr bwMode="gray">
          <a:xfrm>
            <a:off x="1916898" y="2564769"/>
            <a:ext cx="5550702" cy="895511"/>
          </a:xfrm>
          <a:prstGeom prst="roundRect">
            <a:avLst>
              <a:gd name="adj" fmla="val 12699"/>
            </a:avLst>
          </a:prstGeom>
          <a:gradFill rotWithShape="1">
            <a:gsLst>
              <a:gs pos="0">
                <a:schemeClr val="accent1">
                  <a:gamma/>
                  <a:shade val="79216"/>
                  <a:invGamma/>
                </a:schemeClr>
              </a:gs>
              <a:gs pos="100000">
                <a:schemeClr val="accent1"/>
              </a:gs>
            </a:gsLst>
            <a:lin ang="5400000" scaled="1"/>
          </a:gradFill>
          <a:ln w="9525" algn="ctr">
            <a:noFill/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i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i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i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i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endParaRPr lang="en-US">
              <a:latin typeface="+mn-lt"/>
            </a:endParaRPr>
          </a:p>
        </p:txBody>
      </p:sp>
      <p:sp>
        <p:nvSpPr>
          <p:cNvPr id="32" name="AutoShape 56">
            <a:extLst>
              <a:ext uri="{FF2B5EF4-FFF2-40B4-BE49-F238E27FC236}">
                <a16:creationId xmlns:a16="http://schemas.microsoft.com/office/drawing/2014/main" id="{6B030AD5-80B8-4B41-B641-BEFBEA686C8F}"/>
              </a:ext>
            </a:extLst>
          </p:cNvPr>
          <p:cNvSpPr>
            <a:spLocks noChangeArrowheads="1"/>
          </p:cNvSpPr>
          <p:nvPr/>
        </p:nvSpPr>
        <p:spPr bwMode="gray">
          <a:xfrm>
            <a:off x="2648661" y="2672742"/>
            <a:ext cx="4729582" cy="696132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>
            <a:prstShdw prst="shdw18" dist="17961" dir="13500000">
              <a:srgbClr val="FFFFFF">
                <a:gamma/>
                <a:shade val="60000"/>
                <a:invGamma/>
              </a:srgbClr>
            </a:prstShdw>
          </a:effectLst>
        </p:spPr>
        <p:txBody>
          <a:bodyPr wrap="none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i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i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i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i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r>
              <a:rPr lang="en-US" sz="2000" i="0">
                <a:latin typeface="+mn-lt"/>
              </a:rPr>
              <a:t>Phân tích và thiết kế hệ thống</a:t>
            </a:r>
          </a:p>
        </p:txBody>
      </p:sp>
      <p:sp>
        <p:nvSpPr>
          <p:cNvPr id="33" name="Text Box 18">
            <a:extLst>
              <a:ext uri="{FF2B5EF4-FFF2-40B4-BE49-F238E27FC236}">
                <a16:creationId xmlns:a16="http://schemas.microsoft.com/office/drawing/2014/main" id="{A67A9434-65D8-45E5-96EC-DEB21D559296}"/>
              </a:ext>
            </a:extLst>
          </p:cNvPr>
          <p:cNvSpPr txBox="1">
            <a:spLocks noChangeArrowheads="1"/>
          </p:cNvSpPr>
          <p:nvPr/>
        </p:nvSpPr>
        <p:spPr bwMode="white">
          <a:xfrm>
            <a:off x="1919114" y="2672742"/>
            <a:ext cx="729546" cy="6463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i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i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i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i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3600" b="1" i="0">
                <a:solidFill>
                  <a:srgbClr val="FFFFFF"/>
                </a:solidFill>
                <a:latin typeface="+mn-lt"/>
                <a:cs typeface="Arial" charset="0"/>
              </a:rPr>
              <a:t>02</a:t>
            </a:r>
          </a:p>
        </p:txBody>
      </p:sp>
      <p:sp>
        <p:nvSpPr>
          <p:cNvPr id="35" name="!!2">
            <a:extLst>
              <a:ext uri="{FF2B5EF4-FFF2-40B4-BE49-F238E27FC236}">
                <a16:creationId xmlns:a16="http://schemas.microsoft.com/office/drawing/2014/main" id="{BF1FC7E4-7D90-4404-95B2-20FF2F01E39B}"/>
              </a:ext>
            </a:extLst>
          </p:cNvPr>
          <p:cNvSpPr>
            <a:spLocks noChangeArrowheads="1"/>
          </p:cNvSpPr>
          <p:nvPr/>
        </p:nvSpPr>
        <p:spPr bwMode="gray">
          <a:xfrm>
            <a:off x="1916897" y="1397051"/>
            <a:ext cx="5550702" cy="884882"/>
          </a:xfrm>
          <a:prstGeom prst="roundRect">
            <a:avLst>
              <a:gd name="adj" fmla="val 12699"/>
            </a:avLst>
          </a:prstGeom>
          <a:gradFill rotWithShape="1">
            <a:gsLst>
              <a:gs pos="0">
                <a:schemeClr val="folHlink">
                  <a:gamma/>
                  <a:shade val="69804"/>
                  <a:invGamma/>
                </a:schemeClr>
              </a:gs>
              <a:gs pos="100000">
                <a:schemeClr val="folHlink"/>
              </a:gs>
            </a:gsLst>
            <a:lin ang="5400000" scaled="1"/>
          </a:gradFill>
          <a:ln w="9525" algn="ctr">
            <a:noFill/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i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i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i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i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endParaRPr lang="en-US">
              <a:latin typeface="+mn-lt"/>
            </a:endParaRPr>
          </a:p>
        </p:txBody>
      </p:sp>
      <p:sp>
        <p:nvSpPr>
          <p:cNvPr id="36" name="AutoShape 60">
            <a:extLst>
              <a:ext uri="{FF2B5EF4-FFF2-40B4-BE49-F238E27FC236}">
                <a16:creationId xmlns:a16="http://schemas.microsoft.com/office/drawing/2014/main" id="{E8742733-7151-4D74-B513-7D3575560402}"/>
              </a:ext>
            </a:extLst>
          </p:cNvPr>
          <p:cNvSpPr>
            <a:spLocks noChangeArrowheads="1"/>
          </p:cNvSpPr>
          <p:nvPr/>
        </p:nvSpPr>
        <p:spPr bwMode="gray">
          <a:xfrm>
            <a:off x="2676277" y="1511297"/>
            <a:ext cx="4701965" cy="696132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>
            <a:prstShdw prst="shdw18" dist="17961" dir="13500000">
              <a:srgbClr val="FFFFFF">
                <a:gamma/>
                <a:shade val="60000"/>
                <a:invGamma/>
              </a:srgbClr>
            </a:prstShdw>
          </a:effectLst>
        </p:spPr>
        <p:txBody>
          <a:bodyPr wrap="none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i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i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i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i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r>
              <a:rPr lang="en-US" sz="2000" i="0">
                <a:latin typeface="+mn-lt"/>
              </a:rPr>
              <a:t>Giới thiệu bài toán</a:t>
            </a:r>
          </a:p>
        </p:txBody>
      </p:sp>
      <p:sp>
        <p:nvSpPr>
          <p:cNvPr id="37" name="!!6">
            <a:extLst>
              <a:ext uri="{FF2B5EF4-FFF2-40B4-BE49-F238E27FC236}">
                <a16:creationId xmlns:a16="http://schemas.microsoft.com/office/drawing/2014/main" id="{631372D6-DEC8-43AC-9FDC-BA1CA6F5F064}"/>
              </a:ext>
            </a:extLst>
          </p:cNvPr>
          <p:cNvSpPr txBox="1">
            <a:spLocks noChangeArrowheads="1"/>
          </p:cNvSpPr>
          <p:nvPr/>
        </p:nvSpPr>
        <p:spPr bwMode="white">
          <a:xfrm>
            <a:off x="1881014" y="1516326"/>
            <a:ext cx="805747" cy="6463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i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i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i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i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3600" b="1" i="0">
                <a:solidFill>
                  <a:srgbClr val="FFFFFF"/>
                </a:solidFill>
                <a:latin typeface="+mn-lt"/>
                <a:cs typeface="Arial" charset="0"/>
              </a:rPr>
              <a:t>01</a:t>
            </a:r>
          </a:p>
        </p:txBody>
      </p:sp>
      <p:sp>
        <p:nvSpPr>
          <p:cNvPr id="55" name="!!4">
            <a:extLst>
              <a:ext uri="{FF2B5EF4-FFF2-40B4-BE49-F238E27FC236}">
                <a16:creationId xmlns:a16="http://schemas.microsoft.com/office/drawing/2014/main" id="{A5A0D1E3-8641-4169-872D-3C9E1B104C7E}"/>
              </a:ext>
            </a:extLst>
          </p:cNvPr>
          <p:cNvSpPr>
            <a:spLocks noChangeArrowheads="1"/>
          </p:cNvSpPr>
          <p:nvPr/>
        </p:nvSpPr>
        <p:spPr bwMode="gray">
          <a:xfrm>
            <a:off x="1916898" y="3761815"/>
            <a:ext cx="5550702" cy="884882"/>
          </a:xfrm>
          <a:prstGeom prst="roundRect">
            <a:avLst>
              <a:gd name="adj" fmla="val 12699"/>
            </a:avLst>
          </a:prstGeom>
          <a:gradFill rotWithShape="1">
            <a:gsLst>
              <a:gs pos="0">
                <a:schemeClr val="accent2">
                  <a:gamma/>
                  <a:shade val="79216"/>
                  <a:invGamma/>
                </a:schemeClr>
              </a:gs>
              <a:gs pos="100000">
                <a:schemeClr val="accent2"/>
              </a:gs>
            </a:gsLst>
            <a:lin ang="5400000" scaled="1"/>
          </a:gradFill>
          <a:ln w="9525" algn="ctr">
            <a:noFill/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i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i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i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i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endParaRPr lang="en-US">
              <a:latin typeface="+mn-lt"/>
            </a:endParaRPr>
          </a:p>
        </p:txBody>
      </p:sp>
      <p:sp>
        <p:nvSpPr>
          <p:cNvPr id="56" name="AutoShape 68">
            <a:extLst>
              <a:ext uri="{FF2B5EF4-FFF2-40B4-BE49-F238E27FC236}">
                <a16:creationId xmlns:a16="http://schemas.microsoft.com/office/drawing/2014/main" id="{31EA6F4B-F230-427E-A603-17F668DDC37A}"/>
              </a:ext>
            </a:extLst>
          </p:cNvPr>
          <p:cNvSpPr>
            <a:spLocks noChangeArrowheads="1"/>
          </p:cNvSpPr>
          <p:nvPr/>
        </p:nvSpPr>
        <p:spPr bwMode="gray">
          <a:xfrm>
            <a:off x="2648660" y="3870168"/>
            <a:ext cx="4729582" cy="696132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>
            <a:prstShdw prst="shdw18" dist="17961" dir="13500000">
              <a:srgbClr val="FFFFFF">
                <a:gamma/>
                <a:shade val="60000"/>
                <a:invGamma/>
              </a:srgbClr>
            </a:prstShdw>
          </a:effectLst>
        </p:spPr>
        <p:txBody>
          <a:bodyPr wrap="none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i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i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i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i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r>
              <a:rPr lang="en-US" sz="2000" i="0">
                <a:latin typeface="+mn-lt"/>
              </a:rPr>
              <a:t>Triển khai hệ thống</a:t>
            </a:r>
          </a:p>
        </p:txBody>
      </p:sp>
      <p:sp>
        <p:nvSpPr>
          <p:cNvPr id="57" name="Text Box 18">
            <a:extLst>
              <a:ext uri="{FF2B5EF4-FFF2-40B4-BE49-F238E27FC236}">
                <a16:creationId xmlns:a16="http://schemas.microsoft.com/office/drawing/2014/main" id="{72201111-D63B-4920-B6A3-CE8F50E7DAFF}"/>
              </a:ext>
            </a:extLst>
          </p:cNvPr>
          <p:cNvSpPr txBox="1">
            <a:spLocks noChangeArrowheads="1"/>
          </p:cNvSpPr>
          <p:nvPr/>
        </p:nvSpPr>
        <p:spPr bwMode="white">
          <a:xfrm>
            <a:off x="1881014" y="3881090"/>
            <a:ext cx="729546" cy="6463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i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i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i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i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3600" b="1" i="0">
                <a:solidFill>
                  <a:srgbClr val="FFFFFF"/>
                </a:solidFill>
                <a:latin typeface="+mn-lt"/>
                <a:cs typeface="Arial" charset="0"/>
              </a:rPr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1776186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74" y="441850"/>
            <a:ext cx="7699200" cy="572700"/>
          </a:xfrm>
        </p:spPr>
        <p:txBody>
          <a:bodyPr/>
          <a:lstStyle/>
          <a:p>
            <a:r>
              <a:rPr lang="en-US" dirty="0" err="1" smtClean="0">
                <a:latin typeface="+mj-lt"/>
              </a:rPr>
              <a:t>Giao</a:t>
            </a:r>
            <a:r>
              <a:rPr lang="en-US" dirty="0" smtClean="0">
                <a:latin typeface="+mj-lt"/>
              </a:rPr>
              <a:t> </a:t>
            </a:r>
            <a:r>
              <a:rPr lang="en-US" dirty="0" err="1" smtClean="0">
                <a:latin typeface="+mj-lt"/>
              </a:rPr>
              <a:t>diện</a:t>
            </a:r>
            <a:r>
              <a:rPr lang="en-US" dirty="0" smtClean="0">
                <a:latin typeface="+mj-lt"/>
              </a:rPr>
              <a:t> tin </a:t>
            </a:r>
            <a:r>
              <a:rPr lang="en-US" dirty="0" err="1" smtClean="0">
                <a:latin typeface="+mj-lt"/>
              </a:rPr>
              <a:t>tức</a:t>
            </a:r>
            <a:endParaRPr lang="en-US" dirty="0">
              <a:latin typeface="+mj-lt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915803" y="1103450"/>
            <a:ext cx="7312343" cy="3538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1134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!!1">
            <a:extLst>
              <a:ext uri="{FF2B5EF4-FFF2-40B4-BE49-F238E27FC236}">
                <a16:creationId xmlns:a16="http://schemas.microsoft.com/office/drawing/2014/main" id="{A00F2FB5-01E1-4D66-BDAE-B7027987BD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683" y="248374"/>
            <a:ext cx="7735826" cy="417650"/>
          </a:xfrm>
        </p:spPr>
        <p:txBody>
          <a:bodyPr/>
          <a:lstStyle/>
          <a:p>
            <a:r>
              <a:rPr lang="en-US" dirty="0" err="1" smtClean="0">
                <a:latin typeface="+mn-lt"/>
              </a:rPr>
              <a:t>Giao</a:t>
            </a:r>
            <a:r>
              <a:rPr lang="en-US" dirty="0" smtClean="0">
                <a:latin typeface="+mn-lt"/>
              </a:rPr>
              <a:t> </a:t>
            </a:r>
            <a:r>
              <a:rPr lang="en-US" dirty="0" err="1" smtClean="0">
                <a:latin typeface="+mn-lt"/>
              </a:rPr>
              <a:t>diện</a:t>
            </a:r>
            <a:r>
              <a:rPr lang="en-US" dirty="0" smtClean="0">
                <a:latin typeface="+mn-lt"/>
              </a:rPr>
              <a:t> </a:t>
            </a:r>
            <a:r>
              <a:rPr lang="en-US" dirty="0" err="1">
                <a:latin typeface="+mn-lt"/>
              </a:rPr>
              <a:t>t</a:t>
            </a:r>
            <a:r>
              <a:rPr lang="en-US" dirty="0" err="1" smtClean="0">
                <a:latin typeface="+mn-lt"/>
              </a:rPr>
              <a:t>rang</a:t>
            </a:r>
            <a:r>
              <a:rPr lang="en-US" dirty="0" smtClean="0">
                <a:latin typeface="+mn-lt"/>
              </a:rPr>
              <a:t> </a:t>
            </a:r>
            <a:r>
              <a:rPr lang="en-US" dirty="0" err="1">
                <a:latin typeface="+mn-lt"/>
              </a:rPr>
              <a:t>quản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trị</a:t>
            </a:r>
            <a:endParaRPr lang="en-US" dirty="0">
              <a:latin typeface="+mn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850" y="895632"/>
            <a:ext cx="7435659" cy="3749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3162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75" y="284943"/>
            <a:ext cx="7699200" cy="572700"/>
          </a:xfrm>
        </p:spPr>
        <p:txBody>
          <a:bodyPr/>
          <a:lstStyle/>
          <a:p>
            <a:r>
              <a:rPr lang="en-US" dirty="0" err="1" smtClean="0">
                <a:latin typeface="+mn-lt"/>
              </a:rPr>
              <a:t>Trang</a:t>
            </a:r>
            <a:r>
              <a:rPr lang="en-US" dirty="0" smtClean="0">
                <a:latin typeface="+mn-lt"/>
              </a:rPr>
              <a:t> </a:t>
            </a:r>
            <a:r>
              <a:rPr lang="en-US" dirty="0" err="1">
                <a:latin typeface="+mn-lt"/>
              </a:rPr>
              <a:t>quản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trị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sản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phẩm</a:t>
            </a:r>
            <a:endParaRPr lang="en-US" dirty="0">
              <a:latin typeface="+mn-lt"/>
            </a:endParaRPr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947553" y="1030922"/>
            <a:ext cx="7248843" cy="3522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024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+mj-lt"/>
              </a:rPr>
              <a:t>Giao</a:t>
            </a:r>
            <a:r>
              <a:rPr lang="en-US" dirty="0" smtClean="0">
                <a:latin typeface="+mj-lt"/>
              </a:rPr>
              <a:t> </a:t>
            </a:r>
            <a:r>
              <a:rPr lang="en-US" dirty="0" err="1" smtClean="0">
                <a:latin typeface="+mj-lt"/>
              </a:rPr>
              <a:t>diện</a:t>
            </a:r>
            <a:r>
              <a:rPr lang="en-US" dirty="0" smtClean="0">
                <a:latin typeface="+mj-lt"/>
              </a:rPr>
              <a:t> </a:t>
            </a:r>
            <a:r>
              <a:rPr lang="en-US" dirty="0" err="1" smtClean="0">
                <a:latin typeface="+mj-lt"/>
              </a:rPr>
              <a:t>quản</a:t>
            </a:r>
            <a:r>
              <a:rPr lang="en-US" dirty="0" smtClean="0">
                <a:latin typeface="+mj-lt"/>
              </a:rPr>
              <a:t> </a:t>
            </a:r>
            <a:r>
              <a:rPr lang="en-US" dirty="0" err="1" smtClean="0">
                <a:latin typeface="+mj-lt"/>
              </a:rPr>
              <a:t>lý</a:t>
            </a:r>
            <a:r>
              <a:rPr lang="en-US" dirty="0" smtClean="0">
                <a:latin typeface="+mj-lt"/>
              </a:rPr>
              <a:t> tin </a:t>
            </a:r>
            <a:r>
              <a:rPr lang="en-US" dirty="0" err="1" smtClean="0">
                <a:latin typeface="+mj-lt"/>
              </a:rPr>
              <a:t>tức</a:t>
            </a:r>
            <a:endParaRPr lang="en-US" dirty="0">
              <a:latin typeface="+mj-lt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963428" y="1179830"/>
            <a:ext cx="7217093" cy="3322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3238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75" y="397400"/>
            <a:ext cx="7699200" cy="572700"/>
          </a:xfrm>
        </p:spPr>
        <p:txBody>
          <a:bodyPr/>
          <a:lstStyle/>
          <a:p>
            <a:r>
              <a:rPr lang="en-US" dirty="0" err="1" smtClean="0">
                <a:latin typeface="+mj-lt"/>
              </a:rPr>
              <a:t>Giao</a:t>
            </a:r>
            <a:r>
              <a:rPr lang="en-US" dirty="0" smtClean="0">
                <a:latin typeface="+mj-lt"/>
              </a:rPr>
              <a:t> </a:t>
            </a:r>
            <a:r>
              <a:rPr lang="en-US" dirty="0" err="1" smtClean="0">
                <a:latin typeface="+mj-lt"/>
              </a:rPr>
              <a:t>diện</a:t>
            </a:r>
            <a:r>
              <a:rPr lang="en-US" dirty="0" smtClean="0">
                <a:latin typeface="+mj-lt"/>
              </a:rPr>
              <a:t> </a:t>
            </a:r>
            <a:r>
              <a:rPr lang="en-US" dirty="0" err="1" smtClean="0">
                <a:latin typeface="+mj-lt"/>
              </a:rPr>
              <a:t>quản</a:t>
            </a:r>
            <a:r>
              <a:rPr lang="en-US" dirty="0" smtClean="0">
                <a:latin typeface="+mj-lt"/>
              </a:rPr>
              <a:t> </a:t>
            </a:r>
            <a:r>
              <a:rPr lang="en-US" dirty="0" err="1" smtClean="0">
                <a:latin typeface="+mj-lt"/>
              </a:rPr>
              <a:t>lý</a:t>
            </a:r>
            <a:r>
              <a:rPr lang="en-US" dirty="0" smtClean="0">
                <a:latin typeface="+mj-lt"/>
              </a:rPr>
              <a:t> </a:t>
            </a:r>
            <a:r>
              <a:rPr lang="en-US" dirty="0" err="1" smtClean="0">
                <a:latin typeface="+mj-lt"/>
              </a:rPr>
              <a:t>tài</a:t>
            </a:r>
            <a:r>
              <a:rPr lang="en-US" dirty="0" smtClean="0">
                <a:latin typeface="+mj-lt"/>
              </a:rPr>
              <a:t> </a:t>
            </a:r>
            <a:r>
              <a:rPr lang="en-US" dirty="0" err="1" smtClean="0">
                <a:latin typeface="+mj-lt"/>
              </a:rPr>
              <a:t>khoản</a:t>
            </a:r>
            <a:endParaRPr lang="en-US" dirty="0">
              <a:latin typeface="+mj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8165" y="1103450"/>
            <a:ext cx="7167620" cy="3488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7782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74" y="530750"/>
            <a:ext cx="2322161" cy="560296"/>
          </a:xfrm>
        </p:spPr>
        <p:txBody>
          <a:bodyPr/>
          <a:lstStyle/>
          <a:p>
            <a:r>
              <a:rPr lang="en-US" sz="2400" b="1" dirty="0" err="1">
                <a:solidFill>
                  <a:schemeClr val="tx2">
                    <a:lumMod val="10000"/>
                  </a:schemeClr>
                </a:solidFill>
                <a:latin typeface="+mn-lt"/>
              </a:rPr>
              <a:t>Hạn</a:t>
            </a:r>
            <a:r>
              <a:rPr lang="en-US" sz="2400" b="1" dirty="0">
                <a:solidFill>
                  <a:schemeClr val="tx2">
                    <a:lumMod val="10000"/>
                  </a:schemeClr>
                </a:solidFill>
                <a:latin typeface="+mn-lt"/>
              </a:rPr>
              <a:t> </a:t>
            </a:r>
            <a:r>
              <a:rPr lang="en-US" sz="2400" b="1" dirty="0" err="1">
                <a:solidFill>
                  <a:schemeClr val="tx2">
                    <a:lumMod val="10000"/>
                  </a:schemeClr>
                </a:solidFill>
                <a:latin typeface="+mn-lt"/>
              </a:rPr>
              <a:t>chế</a:t>
            </a:r>
            <a:r>
              <a:rPr lang="vi-VN" sz="2000" dirty="0">
                <a:solidFill>
                  <a:schemeClr val="tx2">
                    <a:lumMod val="10000"/>
                  </a:schemeClr>
                </a:solidFill>
              </a:rPr>
              <a:t/>
            </a:r>
            <a:br>
              <a:rPr lang="vi-VN" sz="2000" dirty="0">
                <a:solidFill>
                  <a:schemeClr val="tx2">
                    <a:lumMod val="10000"/>
                  </a:schemeClr>
                </a:solidFill>
              </a:rPr>
            </a:br>
            <a:endParaRPr lang="en-US" sz="2000" dirty="0">
              <a:latin typeface="+mn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340928" y="582705"/>
            <a:ext cx="28312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 smtClean="0"/>
              <a:t>Hướng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khắc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phục</a:t>
            </a:r>
            <a:endParaRPr lang="en-US" sz="2400" b="1" dirty="0"/>
          </a:p>
        </p:txBody>
      </p:sp>
      <p:sp>
        <p:nvSpPr>
          <p:cNvPr id="5" name="Rectangle 4"/>
          <p:cNvSpPr/>
          <p:nvPr/>
        </p:nvSpPr>
        <p:spPr>
          <a:xfrm>
            <a:off x="758535" y="1255799"/>
            <a:ext cx="2971801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vi-VN" sz="1800" dirty="0">
                <a:solidFill>
                  <a:schemeClr val="tx2">
                    <a:lumMod val="10000"/>
                  </a:schemeClr>
                </a:solidFill>
              </a:rPr>
              <a:t>Hệ thống vẫn chưa đầy đủ các chức năng để có thể đưa vào hoạt động thực </a:t>
            </a:r>
            <a:r>
              <a:rPr lang="vi-VN" sz="1800" dirty="0" smtClean="0">
                <a:solidFill>
                  <a:schemeClr val="tx2">
                    <a:lumMod val="10000"/>
                  </a:schemeClr>
                </a:solidFill>
              </a:rPr>
              <a:t>tế.</a:t>
            </a:r>
            <a:r>
              <a:rPr lang="en-US" sz="1800" dirty="0" smtClean="0">
                <a:solidFill>
                  <a:schemeClr val="tx2">
                    <a:lumMod val="10000"/>
                  </a:schemeClr>
                </a:solidFill>
              </a:rPr>
              <a:t> </a:t>
            </a:r>
            <a:r>
              <a:rPr lang="vi-VN" sz="1800" dirty="0" smtClean="0">
                <a:solidFill>
                  <a:schemeClr val="tx2">
                    <a:lumMod val="10000"/>
                  </a:schemeClr>
                </a:solidFill>
              </a:rPr>
              <a:t>Một </a:t>
            </a:r>
            <a:r>
              <a:rPr lang="vi-VN" sz="1800" dirty="0">
                <a:solidFill>
                  <a:schemeClr val="tx2">
                    <a:lumMod val="10000"/>
                  </a:schemeClr>
                </a:solidFill>
              </a:rPr>
              <a:t>số chức năng còn hạn chế.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vi-VN" sz="1800" dirty="0">
                <a:solidFill>
                  <a:schemeClr val="tx2">
                    <a:lumMod val="10000"/>
                  </a:schemeClr>
                </a:solidFill>
              </a:rPr>
              <a:t>Website vẫn còn đang chạy trên môi trường máy chủ ảo.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vi-VN" sz="1800" dirty="0">
                <a:solidFill>
                  <a:schemeClr val="tx2">
                    <a:lumMod val="10000"/>
                  </a:schemeClr>
                </a:solidFill>
              </a:rPr>
              <a:t>Chưa thực hiện được bảo mật được hệ thống.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4330262" y="1098927"/>
            <a:ext cx="0" cy="30191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4961361" y="1328535"/>
            <a:ext cx="3210791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800" dirty="0"/>
              <a:t>N</a:t>
            </a:r>
            <a:r>
              <a:rPr lang="vi-VN" sz="1800" dirty="0"/>
              <a:t>ghiên cứu bổ sung và phát triển thêm các chức năng mới cho hệ thống</a:t>
            </a:r>
            <a:r>
              <a:rPr lang="en-US" sz="1800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800" dirty="0"/>
              <a:t>Đ</a:t>
            </a:r>
            <a:r>
              <a:rPr lang="vi-VN" sz="1800" dirty="0"/>
              <a:t>ưa hệ thống website này vào hoạt động thực trên môi trường internet.</a:t>
            </a:r>
            <a:endParaRPr lang="en-US" sz="18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800" dirty="0" err="1"/>
              <a:t>Thực</a:t>
            </a:r>
            <a:r>
              <a:rPr lang="en-US" sz="1800" dirty="0"/>
              <a:t> </a:t>
            </a:r>
            <a:r>
              <a:rPr lang="en-US" sz="1800" dirty="0" err="1"/>
              <a:t>hiện</a:t>
            </a:r>
            <a:r>
              <a:rPr lang="en-US" sz="1800" dirty="0"/>
              <a:t> </a:t>
            </a:r>
            <a:r>
              <a:rPr lang="en-US" sz="1800" dirty="0" err="1"/>
              <a:t>bảo</a:t>
            </a:r>
            <a:r>
              <a:rPr lang="en-US" sz="1800" dirty="0"/>
              <a:t> </a:t>
            </a:r>
            <a:r>
              <a:rPr lang="en-US" sz="1800" dirty="0" err="1"/>
              <a:t>mật</a:t>
            </a:r>
            <a:r>
              <a:rPr lang="en-US" sz="1800" dirty="0"/>
              <a:t> </a:t>
            </a:r>
            <a:r>
              <a:rPr lang="en-US" sz="1800" dirty="0" err="1"/>
              <a:t>hệ</a:t>
            </a:r>
            <a:r>
              <a:rPr lang="en-US" sz="1800" dirty="0"/>
              <a:t> </a:t>
            </a:r>
            <a:r>
              <a:rPr lang="en-US" sz="1800" dirty="0" err="1"/>
              <a:t>thống</a:t>
            </a:r>
            <a:r>
              <a:rPr lang="en-US" sz="1800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800" dirty="0" err="1"/>
              <a:t>Tối</a:t>
            </a:r>
            <a:r>
              <a:rPr lang="en-US" sz="1800" dirty="0"/>
              <a:t> </a:t>
            </a:r>
            <a:r>
              <a:rPr lang="en-US" sz="1800" dirty="0" err="1"/>
              <a:t>ưu</a:t>
            </a:r>
            <a:r>
              <a:rPr lang="en-US" sz="1800" dirty="0"/>
              <a:t> </a:t>
            </a:r>
            <a:r>
              <a:rPr lang="en-US" sz="1800" dirty="0" err="1"/>
              <a:t>hóa</a:t>
            </a:r>
            <a:r>
              <a:rPr lang="en-US" sz="1800" dirty="0"/>
              <a:t> </a:t>
            </a:r>
            <a:r>
              <a:rPr lang="en-US" sz="1800" dirty="0" err="1"/>
              <a:t>tốc</a:t>
            </a:r>
            <a:r>
              <a:rPr lang="en-US" sz="1800" dirty="0"/>
              <a:t> </a:t>
            </a:r>
            <a:r>
              <a:rPr lang="en-US" sz="1800" dirty="0" err="1"/>
              <a:t>độ</a:t>
            </a:r>
            <a:r>
              <a:rPr lang="en-US" sz="1800" dirty="0"/>
              <a:t> website.</a:t>
            </a:r>
          </a:p>
        </p:txBody>
      </p:sp>
    </p:spTree>
    <p:extLst>
      <p:ext uri="{BB962C8B-B14F-4D97-AF65-F5344CB8AC3E}">
        <p14:creationId xmlns:p14="http://schemas.microsoft.com/office/powerpoint/2010/main" val="1660044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!!1"/>
          <p:cNvSpPr txBox="1">
            <a:spLocks noGrp="1"/>
          </p:cNvSpPr>
          <p:nvPr>
            <p:ph type="title"/>
          </p:nvPr>
        </p:nvSpPr>
        <p:spPr>
          <a:xfrm>
            <a:off x="2046600" y="1414500"/>
            <a:ext cx="5050800" cy="231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latin typeface="+mn-lt"/>
              </a:rPr>
              <a:t>THANK YOU</a:t>
            </a:r>
            <a:endParaRPr sz="6000" dirty="0">
              <a:latin typeface="+mn-lt"/>
            </a:endParaRPr>
          </a:p>
        </p:txBody>
      </p:sp>
      <p:grpSp>
        <p:nvGrpSpPr>
          <p:cNvPr id="1091" name="Google Shape;1091;p42"/>
          <p:cNvGrpSpPr/>
          <p:nvPr/>
        </p:nvGrpSpPr>
        <p:grpSpPr>
          <a:xfrm rot="-552712" flipH="1">
            <a:off x="1612704" y="1218981"/>
            <a:ext cx="1271811" cy="1019154"/>
            <a:chOff x="10049025" y="922900"/>
            <a:chExt cx="537625" cy="430800"/>
          </a:xfrm>
        </p:grpSpPr>
        <p:sp>
          <p:nvSpPr>
            <p:cNvPr id="1092" name="Google Shape;1092;p42"/>
            <p:cNvSpPr/>
            <p:nvPr/>
          </p:nvSpPr>
          <p:spPr>
            <a:xfrm>
              <a:off x="10056525" y="930425"/>
              <a:ext cx="521975" cy="331475"/>
            </a:xfrm>
            <a:custGeom>
              <a:avLst/>
              <a:gdLst/>
              <a:ahLst/>
              <a:cxnLst/>
              <a:rect l="l" t="t" r="r" b="b"/>
              <a:pathLst>
                <a:path w="20879" h="13259" extrusionOk="0">
                  <a:moveTo>
                    <a:pt x="14412" y="0"/>
                  </a:moveTo>
                  <a:lnTo>
                    <a:pt x="1" y="226"/>
                  </a:lnTo>
                  <a:cubicBezTo>
                    <a:pt x="1254" y="2506"/>
                    <a:pt x="2407" y="4812"/>
                    <a:pt x="3334" y="7218"/>
                  </a:cubicBezTo>
                  <a:lnTo>
                    <a:pt x="12532" y="13258"/>
                  </a:lnTo>
                  <a:lnTo>
                    <a:pt x="20878" y="12757"/>
                  </a:lnTo>
                  <a:lnTo>
                    <a:pt x="1441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42"/>
            <p:cNvSpPr/>
            <p:nvPr/>
          </p:nvSpPr>
          <p:spPr>
            <a:xfrm>
              <a:off x="10049025" y="922900"/>
              <a:ext cx="537625" cy="347150"/>
            </a:xfrm>
            <a:custGeom>
              <a:avLst/>
              <a:gdLst/>
              <a:ahLst/>
              <a:cxnLst/>
              <a:rect l="l" t="t" r="r" b="b"/>
              <a:pathLst>
                <a:path w="21505" h="13886" extrusionOk="0">
                  <a:moveTo>
                    <a:pt x="14574" y="527"/>
                  </a:moveTo>
                  <a:cubicBezTo>
                    <a:pt x="16433" y="4242"/>
                    <a:pt x="18292" y="7862"/>
                    <a:pt x="20151" y="11579"/>
                  </a:cubicBezTo>
                  <a:cubicBezTo>
                    <a:pt x="20376" y="11973"/>
                    <a:pt x="20614" y="12366"/>
                    <a:pt x="20804" y="12760"/>
                  </a:cubicBezTo>
                  <a:lnTo>
                    <a:pt x="20804" y="12760"/>
                  </a:lnTo>
                  <a:cubicBezTo>
                    <a:pt x="18222" y="12953"/>
                    <a:pt x="15639" y="13167"/>
                    <a:pt x="13033" y="13359"/>
                  </a:cubicBezTo>
                  <a:lnTo>
                    <a:pt x="12933" y="13359"/>
                  </a:lnTo>
                  <a:cubicBezTo>
                    <a:pt x="12832" y="13359"/>
                    <a:pt x="12732" y="13259"/>
                    <a:pt x="12732" y="13259"/>
                  </a:cubicBezTo>
                  <a:cubicBezTo>
                    <a:pt x="12206" y="12933"/>
                    <a:pt x="11780" y="12632"/>
                    <a:pt x="11379" y="12306"/>
                  </a:cubicBezTo>
                  <a:cubicBezTo>
                    <a:pt x="9800" y="11379"/>
                    <a:pt x="8346" y="10326"/>
                    <a:pt x="6892" y="9399"/>
                  </a:cubicBezTo>
                  <a:cubicBezTo>
                    <a:pt x="5891" y="8707"/>
                    <a:pt x="4889" y="8106"/>
                    <a:pt x="3909" y="7402"/>
                  </a:cubicBezTo>
                  <a:lnTo>
                    <a:pt x="3909" y="7402"/>
                  </a:lnTo>
                  <a:cubicBezTo>
                    <a:pt x="2933" y="5179"/>
                    <a:pt x="1872" y="2958"/>
                    <a:pt x="726" y="817"/>
                  </a:cubicBezTo>
                  <a:lnTo>
                    <a:pt x="726" y="817"/>
                  </a:lnTo>
                  <a:cubicBezTo>
                    <a:pt x="4768" y="720"/>
                    <a:pt x="8788" y="623"/>
                    <a:pt x="12832" y="527"/>
                  </a:cubicBezTo>
                  <a:close/>
                  <a:moveTo>
                    <a:pt x="14712" y="0"/>
                  </a:moveTo>
                  <a:cubicBezTo>
                    <a:pt x="10527" y="101"/>
                    <a:pt x="6366" y="201"/>
                    <a:pt x="2181" y="301"/>
                  </a:cubicBezTo>
                  <a:lnTo>
                    <a:pt x="301" y="301"/>
                  </a:lnTo>
                  <a:cubicBezTo>
                    <a:pt x="100" y="301"/>
                    <a:pt x="0" y="527"/>
                    <a:pt x="100" y="727"/>
                  </a:cubicBezTo>
                  <a:cubicBezTo>
                    <a:pt x="1343" y="2890"/>
                    <a:pt x="2364" y="5176"/>
                    <a:pt x="3408" y="7560"/>
                  </a:cubicBezTo>
                  <a:lnTo>
                    <a:pt x="3408" y="7560"/>
                  </a:lnTo>
                  <a:cubicBezTo>
                    <a:pt x="3411" y="7606"/>
                    <a:pt x="3428" y="7647"/>
                    <a:pt x="3462" y="7679"/>
                  </a:cubicBezTo>
                  <a:lnTo>
                    <a:pt x="3462" y="7679"/>
                  </a:lnTo>
                  <a:cubicBezTo>
                    <a:pt x="3505" y="7746"/>
                    <a:pt x="3576" y="7784"/>
                    <a:pt x="3651" y="7796"/>
                  </a:cubicBezTo>
                  <a:lnTo>
                    <a:pt x="3651" y="7796"/>
                  </a:lnTo>
                  <a:cubicBezTo>
                    <a:pt x="6015" y="9352"/>
                    <a:pt x="8285" y="10978"/>
                    <a:pt x="10652" y="12532"/>
                  </a:cubicBezTo>
                  <a:cubicBezTo>
                    <a:pt x="11153" y="12832"/>
                    <a:pt x="11679" y="13259"/>
                    <a:pt x="12206" y="13559"/>
                  </a:cubicBezTo>
                  <a:cubicBezTo>
                    <a:pt x="12406" y="13685"/>
                    <a:pt x="12632" y="13885"/>
                    <a:pt x="12832" y="13885"/>
                  </a:cubicBezTo>
                  <a:cubicBezTo>
                    <a:pt x="13258" y="13885"/>
                    <a:pt x="13785" y="13785"/>
                    <a:pt x="14286" y="13785"/>
                  </a:cubicBezTo>
                  <a:cubicBezTo>
                    <a:pt x="15138" y="13685"/>
                    <a:pt x="16065" y="13685"/>
                    <a:pt x="16918" y="13559"/>
                  </a:cubicBezTo>
                  <a:cubicBezTo>
                    <a:pt x="18371" y="13459"/>
                    <a:pt x="19725" y="13359"/>
                    <a:pt x="21178" y="13259"/>
                  </a:cubicBezTo>
                  <a:cubicBezTo>
                    <a:pt x="21404" y="13259"/>
                    <a:pt x="21504" y="13058"/>
                    <a:pt x="21404" y="12933"/>
                  </a:cubicBezTo>
                  <a:lnTo>
                    <a:pt x="15765" y="1654"/>
                  </a:lnTo>
                  <a:cubicBezTo>
                    <a:pt x="15439" y="1153"/>
                    <a:pt x="15138" y="627"/>
                    <a:pt x="14912" y="101"/>
                  </a:cubicBezTo>
                  <a:cubicBezTo>
                    <a:pt x="14812" y="101"/>
                    <a:pt x="14812" y="0"/>
                    <a:pt x="1471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42"/>
            <p:cNvSpPr/>
            <p:nvPr/>
          </p:nvSpPr>
          <p:spPr>
            <a:xfrm>
              <a:off x="10351650" y="961750"/>
              <a:ext cx="44500" cy="75825"/>
            </a:xfrm>
            <a:custGeom>
              <a:avLst/>
              <a:gdLst/>
              <a:ahLst/>
              <a:cxnLst/>
              <a:rect l="l" t="t" r="r" b="b"/>
              <a:pathLst>
                <a:path w="1780" h="3033" extrusionOk="0">
                  <a:moveTo>
                    <a:pt x="1780" y="0"/>
                  </a:moveTo>
                  <a:lnTo>
                    <a:pt x="1780" y="0"/>
                  </a:lnTo>
                  <a:cubicBezTo>
                    <a:pt x="1153" y="953"/>
                    <a:pt x="527" y="1980"/>
                    <a:pt x="0" y="3033"/>
                  </a:cubicBezTo>
                  <a:lnTo>
                    <a:pt x="1780" y="0"/>
                  </a:ln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42"/>
            <p:cNvSpPr/>
            <p:nvPr/>
          </p:nvSpPr>
          <p:spPr>
            <a:xfrm>
              <a:off x="10344450" y="955525"/>
              <a:ext cx="60000" cy="88025"/>
            </a:xfrm>
            <a:custGeom>
              <a:avLst/>
              <a:gdLst/>
              <a:ahLst/>
              <a:cxnLst/>
              <a:rect l="l" t="t" r="r" b="b"/>
              <a:pathLst>
                <a:path w="2400" h="3521" extrusionOk="0">
                  <a:moveTo>
                    <a:pt x="2109" y="0"/>
                  </a:moveTo>
                  <a:cubicBezTo>
                    <a:pt x="2021" y="0"/>
                    <a:pt x="1921" y="44"/>
                    <a:pt x="1842" y="149"/>
                  </a:cubicBezTo>
                  <a:cubicBezTo>
                    <a:pt x="1216" y="1101"/>
                    <a:pt x="589" y="2129"/>
                    <a:pt x="88" y="3182"/>
                  </a:cubicBezTo>
                  <a:cubicBezTo>
                    <a:pt x="1" y="3321"/>
                    <a:pt x="180" y="3520"/>
                    <a:pt x="331" y="3520"/>
                  </a:cubicBezTo>
                  <a:cubicBezTo>
                    <a:pt x="397" y="3520"/>
                    <a:pt x="458" y="3482"/>
                    <a:pt x="489" y="3382"/>
                  </a:cubicBezTo>
                  <a:cubicBezTo>
                    <a:pt x="1116" y="2354"/>
                    <a:pt x="1642" y="1302"/>
                    <a:pt x="2268" y="349"/>
                  </a:cubicBezTo>
                  <a:cubicBezTo>
                    <a:pt x="2399" y="154"/>
                    <a:pt x="2274" y="0"/>
                    <a:pt x="210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42"/>
            <p:cNvSpPr/>
            <p:nvPr/>
          </p:nvSpPr>
          <p:spPr>
            <a:xfrm>
              <a:off x="10098525" y="969875"/>
              <a:ext cx="31350" cy="33875"/>
            </a:xfrm>
            <a:custGeom>
              <a:avLst/>
              <a:gdLst/>
              <a:ahLst/>
              <a:cxnLst/>
              <a:rect l="l" t="t" r="r" b="b"/>
              <a:pathLst>
                <a:path w="1254" h="1355" extrusionOk="0">
                  <a:moveTo>
                    <a:pt x="0" y="1"/>
                  </a:moveTo>
                  <a:lnTo>
                    <a:pt x="0" y="1"/>
                  </a:lnTo>
                  <a:cubicBezTo>
                    <a:pt x="401" y="527"/>
                    <a:pt x="827" y="928"/>
                    <a:pt x="1253" y="1354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42"/>
            <p:cNvSpPr/>
            <p:nvPr/>
          </p:nvSpPr>
          <p:spPr>
            <a:xfrm>
              <a:off x="10090375" y="965025"/>
              <a:ext cx="44500" cy="45625"/>
            </a:xfrm>
            <a:custGeom>
              <a:avLst/>
              <a:gdLst/>
              <a:ahLst/>
              <a:cxnLst/>
              <a:rect l="l" t="t" r="r" b="b"/>
              <a:pathLst>
                <a:path w="1780" h="1825" extrusionOk="0">
                  <a:moveTo>
                    <a:pt x="323" y="1"/>
                  </a:moveTo>
                  <a:cubicBezTo>
                    <a:pt x="245" y="1"/>
                    <a:pt x="163" y="32"/>
                    <a:pt x="101" y="95"/>
                  </a:cubicBezTo>
                  <a:cubicBezTo>
                    <a:pt x="0" y="195"/>
                    <a:pt x="0" y="295"/>
                    <a:pt x="101" y="396"/>
                  </a:cubicBezTo>
                  <a:cubicBezTo>
                    <a:pt x="527" y="822"/>
                    <a:pt x="953" y="1348"/>
                    <a:pt x="1354" y="1749"/>
                  </a:cubicBezTo>
                  <a:cubicBezTo>
                    <a:pt x="1416" y="1799"/>
                    <a:pt x="1498" y="1824"/>
                    <a:pt x="1576" y="1824"/>
                  </a:cubicBezTo>
                  <a:cubicBezTo>
                    <a:pt x="1654" y="1824"/>
                    <a:pt x="1730" y="1799"/>
                    <a:pt x="1780" y="1749"/>
                  </a:cubicBezTo>
                  <a:lnTo>
                    <a:pt x="1780" y="1348"/>
                  </a:lnTo>
                  <a:lnTo>
                    <a:pt x="527" y="95"/>
                  </a:lnTo>
                  <a:cubicBezTo>
                    <a:pt x="476" y="32"/>
                    <a:pt x="401" y="1"/>
                    <a:pt x="32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42"/>
            <p:cNvSpPr/>
            <p:nvPr/>
          </p:nvSpPr>
          <p:spPr>
            <a:xfrm>
              <a:off x="10479475" y="1207350"/>
              <a:ext cx="57675" cy="15700"/>
            </a:xfrm>
            <a:custGeom>
              <a:avLst/>
              <a:gdLst/>
              <a:ahLst/>
              <a:cxnLst/>
              <a:rect l="l" t="t" r="r" b="b"/>
              <a:pathLst>
                <a:path w="2307" h="628" extrusionOk="0">
                  <a:moveTo>
                    <a:pt x="0" y="1"/>
                  </a:moveTo>
                  <a:lnTo>
                    <a:pt x="2306" y="627"/>
                  </a:lnTo>
                  <a:cubicBezTo>
                    <a:pt x="1579" y="427"/>
                    <a:pt x="827" y="201"/>
                    <a:pt x="0" y="1"/>
                  </a:cubicBez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42"/>
            <p:cNvSpPr/>
            <p:nvPr/>
          </p:nvSpPr>
          <p:spPr>
            <a:xfrm>
              <a:off x="10474450" y="1201025"/>
              <a:ext cx="67700" cy="28075"/>
            </a:xfrm>
            <a:custGeom>
              <a:avLst/>
              <a:gdLst/>
              <a:ahLst/>
              <a:cxnLst/>
              <a:rect l="l" t="t" r="r" b="b"/>
              <a:pathLst>
                <a:path w="2708" h="1123" extrusionOk="0">
                  <a:moveTo>
                    <a:pt x="193" y="1"/>
                  </a:moveTo>
                  <a:cubicBezTo>
                    <a:pt x="99" y="1"/>
                    <a:pt x="1" y="83"/>
                    <a:pt x="1" y="154"/>
                  </a:cubicBezTo>
                  <a:cubicBezTo>
                    <a:pt x="1" y="354"/>
                    <a:pt x="1" y="454"/>
                    <a:pt x="201" y="555"/>
                  </a:cubicBezTo>
                  <a:cubicBezTo>
                    <a:pt x="928" y="680"/>
                    <a:pt x="1655" y="880"/>
                    <a:pt x="2407" y="1081"/>
                  </a:cubicBezTo>
                  <a:cubicBezTo>
                    <a:pt x="2436" y="1110"/>
                    <a:pt x="2474" y="1122"/>
                    <a:pt x="2513" y="1122"/>
                  </a:cubicBezTo>
                  <a:cubicBezTo>
                    <a:pt x="2607" y="1122"/>
                    <a:pt x="2708" y="1052"/>
                    <a:pt x="2708" y="981"/>
                  </a:cubicBezTo>
                  <a:cubicBezTo>
                    <a:pt x="2708" y="780"/>
                    <a:pt x="2708" y="680"/>
                    <a:pt x="2507" y="555"/>
                  </a:cubicBezTo>
                  <a:cubicBezTo>
                    <a:pt x="1780" y="354"/>
                    <a:pt x="1028" y="154"/>
                    <a:pt x="302" y="53"/>
                  </a:cubicBezTo>
                  <a:cubicBezTo>
                    <a:pt x="272" y="16"/>
                    <a:pt x="233" y="1"/>
                    <a:pt x="19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42"/>
            <p:cNvSpPr/>
            <p:nvPr/>
          </p:nvSpPr>
          <p:spPr>
            <a:xfrm>
              <a:off x="10074700" y="1008725"/>
              <a:ext cx="384125" cy="339625"/>
            </a:xfrm>
            <a:custGeom>
              <a:avLst/>
              <a:gdLst/>
              <a:ahLst/>
              <a:cxnLst/>
              <a:rect l="l" t="t" r="r" b="b"/>
              <a:pathLst>
                <a:path w="15365" h="13585" extrusionOk="0">
                  <a:moveTo>
                    <a:pt x="3359" y="1"/>
                  </a:moveTo>
                  <a:cubicBezTo>
                    <a:pt x="1981" y="2206"/>
                    <a:pt x="853" y="4487"/>
                    <a:pt x="1" y="6793"/>
                  </a:cubicBezTo>
                  <a:cubicBezTo>
                    <a:pt x="1" y="6793"/>
                    <a:pt x="1154" y="8998"/>
                    <a:pt x="4286" y="11079"/>
                  </a:cubicBezTo>
                  <a:cubicBezTo>
                    <a:pt x="7319" y="13159"/>
                    <a:pt x="10026" y="13585"/>
                    <a:pt x="10026" y="13585"/>
                  </a:cubicBezTo>
                  <a:cubicBezTo>
                    <a:pt x="12006" y="11906"/>
                    <a:pt x="14111" y="9725"/>
                    <a:pt x="15364" y="7520"/>
                  </a:cubicBezTo>
                  <a:cubicBezTo>
                    <a:pt x="15364" y="7520"/>
                    <a:pt x="13585" y="3986"/>
                    <a:pt x="10251" y="1981"/>
                  </a:cubicBezTo>
                  <a:cubicBezTo>
                    <a:pt x="6893" y="101"/>
                    <a:pt x="3359" y="1"/>
                    <a:pt x="33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42"/>
            <p:cNvSpPr/>
            <p:nvPr/>
          </p:nvSpPr>
          <p:spPr>
            <a:xfrm>
              <a:off x="10067175" y="1002600"/>
              <a:ext cx="399150" cy="351100"/>
            </a:xfrm>
            <a:custGeom>
              <a:avLst/>
              <a:gdLst/>
              <a:ahLst/>
              <a:cxnLst/>
              <a:rect l="l" t="t" r="r" b="b"/>
              <a:pathLst>
                <a:path w="15966" h="14044" extrusionOk="0">
                  <a:moveTo>
                    <a:pt x="3795" y="575"/>
                  </a:moveTo>
                  <a:cubicBezTo>
                    <a:pt x="8594" y="722"/>
                    <a:pt x="13202" y="3473"/>
                    <a:pt x="15385" y="7757"/>
                  </a:cubicBezTo>
                  <a:lnTo>
                    <a:pt x="15385" y="7757"/>
                  </a:lnTo>
                  <a:cubicBezTo>
                    <a:pt x="14070" y="9966"/>
                    <a:pt x="12272" y="11875"/>
                    <a:pt x="10281" y="13504"/>
                  </a:cubicBezTo>
                  <a:lnTo>
                    <a:pt x="10227" y="13504"/>
                  </a:lnTo>
                  <a:cubicBezTo>
                    <a:pt x="10126" y="13504"/>
                    <a:pt x="10026" y="13404"/>
                    <a:pt x="9801" y="13404"/>
                  </a:cubicBezTo>
                  <a:cubicBezTo>
                    <a:pt x="9400" y="13304"/>
                    <a:pt x="8973" y="13203"/>
                    <a:pt x="8447" y="13003"/>
                  </a:cubicBezTo>
                  <a:cubicBezTo>
                    <a:pt x="6993" y="12477"/>
                    <a:pt x="5540" y="11750"/>
                    <a:pt x="4161" y="10697"/>
                  </a:cubicBezTo>
                  <a:cubicBezTo>
                    <a:pt x="3034" y="9870"/>
                    <a:pt x="1981" y="8918"/>
                    <a:pt x="1154" y="7865"/>
                  </a:cubicBezTo>
                  <a:cubicBezTo>
                    <a:pt x="928" y="7564"/>
                    <a:pt x="728" y="7364"/>
                    <a:pt x="628" y="7038"/>
                  </a:cubicBezTo>
                  <a:cubicBezTo>
                    <a:pt x="543" y="7038"/>
                    <a:pt x="530" y="6967"/>
                    <a:pt x="528" y="6944"/>
                  </a:cubicBezTo>
                  <a:lnTo>
                    <a:pt x="528" y="6944"/>
                  </a:lnTo>
                  <a:cubicBezTo>
                    <a:pt x="528" y="6950"/>
                    <a:pt x="530" y="6953"/>
                    <a:pt x="533" y="6953"/>
                  </a:cubicBezTo>
                  <a:cubicBezTo>
                    <a:pt x="567" y="6953"/>
                    <a:pt x="728" y="6612"/>
                    <a:pt x="728" y="6612"/>
                  </a:cubicBezTo>
                  <a:cubicBezTo>
                    <a:pt x="828" y="6311"/>
                    <a:pt x="928" y="5985"/>
                    <a:pt x="1029" y="5785"/>
                  </a:cubicBezTo>
                  <a:cubicBezTo>
                    <a:pt x="1863" y="3944"/>
                    <a:pt x="2769" y="2200"/>
                    <a:pt x="3795" y="575"/>
                  </a:cubicBezTo>
                  <a:close/>
                  <a:moveTo>
                    <a:pt x="3780" y="1"/>
                  </a:moveTo>
                  <a:cubicBezTo>
                    <a:pt x="3694" y="1"/>
                    <a:pt x="3610" y="12"/>
                    <a:pt x="3535" y="45"/>
                  </a:cubicBezTo>
                  <a:cubicBezTo>
                    <a:pt x="3234" y="146"/>
                    <a:pt x="3134" y="672"/>
                    <a:pt x="2908" y="872"/>
                  </a:cubicBezTo>
                  <a:cubicBezTo>
                    <a:pt x="2708" y="1399"/>
                    <a:pt x="2407" y="1825"/>
                    <a:pt x="2181" y="2351"/>
                  </a:cubicBezTo>
                  <a:cubicBezTo>
                    <a:pt x="1655" y="3278"/>
                    <a:pt x="1154" y="4331"/>
                    <a:pt x="728" y="5359"/>
                  </a:cubicBezTo>
                  <a:cubicBezTo>
                    <a:pt x="527" y="5785"/>
                    <a:pt x="302" y="6211"/>
                    <a:pt x="201" y="6612"/>
                  </a:cubicBezTo>
                  <a:cubicBezTo>
                    <a:pt x="101" y="6837"/>
                    <a:pt x="1" y="7038"/>
                    <a:pt x="101" y="7238"/>
                  </a:cubicBezTo>
                  <a:cubicBezTo>
                    <a:pt x="201" y="7464"/>
                    <a:pt x="402" y="7765"/>
                    <a:pt x="628" y="7990"/>
                  </a:cubicBezTo>
                  <a:cubicBezTo>
                    <a:pt x="1029" y="8492"/>
                    <a:pt x="1455" y="9018"/>
                    <a:pt x="1881" y="9444"/>
                  </a:cubicBezTo>
                  <a:cubicBezTo>
                    <a:pt x="3435" y="10998"/>
                    <a:pt x="5314" y="12251"/>
                    <a:pt x="7294" y="13103"/>
                  </a:cubicBezTo>
                  <a:cubicBezTo>
                    <a:pt x="8247" y="13504"/>
                    <a:pt x="9299" y="13930"/>
                    <a:pt x="10327" y="14030"/>
                  </a:cubicBezTo>
                  <a:cubicBezTo>
                    <a:pt x="10356" y="14039"/>
                    <a:pt x="10383" y="14044"/>
                    <a:pt x="10407" y="14044"/>
                  </a:cubicBezTo>
                  <a:cubicBezTo>
                    <a:pt x="10491" y="14044"/>
                    <a:pt x="10542" y="13993"/>
                    <a:pt x="10562" y="13922"/>
                  </a:cubicBezTo>
                  <a:lnTo>
                    <a:pt x="10562" y="13922"/>
                  </a:lnTo>
                  <a:cubicBezTo>
                    <a:pt x="12112" y="12671"/>
                    <a:pt x="13562" y="11220"/>
                    <a:pt x="14713" y="9644"/>
                  </a:cubicBezTo>
                  <a:cubicBezTo>
                    <a:pt x="15039" y="9243"/>
                    <a:pt x="15339" y="8817"/>
                    <a:pt x="15565" y="8391"/>
                  </a:cubicBezTo>
                  <a:cubicBezTo>
                    <a:pt x="15765" y="8191"/>
                    <a:pt x="15966" y="7865"/>
                    <a:pt x="15866" y="7664"/>
                  </a:cubicBezTo>
                  <a:cubicBezTo>
                    <a:pt x="15866" y="7464"/>
                    <a:pt x="15665" y="7238"/>
                    <a:pt x="15565" y="7038"/>
                  </a:cubicBezTo>
                  <a:cubicBezTo>
                    <a:pt x="13986" y="4431"/>
                    <a:pt x="11680" y="2351"/>
                    <a:pt x="8873" y="1198"/>
                  </a:cubicBezTo>
                  <a:cubicBezTo>
                    <a:pt x="7420" y="572"/>
                    <a:pt x="5841" y="246"/>
                    <a:pt x="4287" y="45"/>
                  </a:cubicBezTo>
                  <a:cubicBezTo>
                    <a:pt x="4136" y="45"/>
                    <a:pt x="3953" y="1"/>
                    <a:pt x="378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42"/>
            <p:cNvSpPr/>
            <p:nvPr/>
          </p:nvSpPr>
          <p:spPr>
            <a:xfrm>
              <a:off x="10111675" y="1019375"/>
              <a:ext cx="94000" cy="198650"/>
            </a:xfrm>
            <a:custGeom>
              <a:avLst/>
              <a:gdLst/>
              <a:ahLst/>
              <a:cxnLst/>
              <a:rect l="l" t="t" r="r" b="b"/>
              <a:pathLst>
                <a:path w="3760" h="7946" extrusionOk="0">
                  <a:moveTo>
                    <a:pt x="3760" y="1"/>
                  </a:moveTo>
                  <a:lnTo>
                    <a:pt x="3760" y="1"/>
                  </a:lnTo>
                  <a:cubicBezTo>
                    <a:pt x="2507" y="2607"/>
                    <a:pt x="1128" y="5214"/>
                    <a:pt x="0" y="7946"/>
                  </a:cubicBezTo>
                  <a:lnTo>
                    <a:pt x="3760" y="1"/>
                  </a:ln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42"/>
            <p:cNvSpPr/>
            <p:nvPr/>
          </p:nvSpPr>
          <p:spPr>
            <a:xfrm>
              <a:off x="10101750" y="1013500"/>
              <a:ext cx="113225" cy="210150"/>
            </a:xfrm>
            <a:custGeom>
              <a:avLst/>
              <a:gdLst/>
              <a:ahLst/>
              <a:cxnLst/>
              <a:rect l="l" t="t" r="r" b="b"/>
              <a:pathLst>
                <a:path w="4529" h="8406" extrusionOk="0">
                  <a:moveTo>
                    <a:pt x="4160" y="0"/>
                  </a:moveTo>
                  <a:cubicBezTo>
                    <a:pt x="4080" y="0"/>
                    <a:pt x="3998" y="40"/>
                    <a:pt x="3931" y="136"/>
                  </a:cubicBezTo>
                  <a:cubicBezTo>
                    <a:pt x="2678" y="2742"/>
                    <a:pt x="1325" y="5349"/>
                    <a:pt x="72" y="7955"/>
                  </a:cubicBezTo>
                  <a:cubicBezTo>
                    <a:pt x="0" y="8186"/>
                    <a:pt x="194" y="8405"/>
                    <a:pt x="385" y="8405"/>
                  </a:cubicBezTo>
                  <a:cubicBezTo>
                    <a:pt x="462" y="8405"/>
                    <a:pt x="540" y="8368"/>
                    <a:pt x="598" y="8281"/>
                  </a:cubicBezTo>
                  <a:cubicBezTo>
                    <a:pt x="1851" y="5675"/>
                    <a:pt x="3104" y="3043"/>
                    <a:pt x="4458" y="436"/>
                  </a:cubicBezTo>
                  <a:cubicBezTo>
                    <a:pt x="4528" y="225"/>
                    <a:pt x="4350" y="0"/>
                    <a:pt x="416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42"/>
            <p:cNvSpPr/>
            <p:nvPr/>
          </p:nvSpPr>
          <p:spPr>
            <a:xfrm>
              <a:off x="10139875" y="1035050"/>
              <a:ext cx="120325" cy="219325"/>
            </a:xfrm>
            <a:custGeom>
              <a:avLst/>
              <a:gdLst/>
              <a:ahLst/>
              <a:cxnLst/>
              <a:rect l="l" t="t" r="r" b="b"/>
              <a:pathLst>
                <a:path w="4813" h="8773" extrusionOk="0">
                  <a:moveTo>
                    <a:pt x="4812" y="1"/>
                  </a:moveTo>
                  <a:lnTo>
                    <a:pt x="1692" y="5688"/>
                  </a:lnTo>
                  <a:lnTo>
                    <a:pt x="1692" y="5688"/>
                  </a:lnTo>
                  <a:cubicBezTo>
                    <a:pt x="2744" y="3794"/>
                    <a:pt x="3805" y="1902"/>
                    <a:pt x="4812" y="1"/>
                  </a:cubicBezTo>
                  <a:close/>
                  <a:moveTo>
                    <a:pt x="1692" y="5688"/>
                  </a:moveTo>
                  <a:cubicBezTo>
                    <a:pt x="1122" y="6714"/>
                    <a:pt x="555" y="7742"/>
                    <a:pt x="0" y="8773"/>
                  </a:cubicBezTo>
                  <a:lnTo>
                    <a:pt x="1692" y="5688"/>
                  </a:ln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42"/>
            <p:cNvSpPr/>
            <p:nvPr/>
          </p:nvSpPr>
          <p:spPr>
            <a:xfrm>
              <a:off x="10131375" y="1029075"/>
              <a:ext cx="137750" cy="231275"/>
            </a:xfrm>
            <a:custGeom>
              <a:avLst/>
              <a:gdLst/>
              <a:ahLst/>
              <a:cxnLst/>
              <a:rect l="l" t="t" r="r" b="b"/>
              <a:pathLst>
                <a:path w="5510" h="9251" extrusionOk="0">
                  <a:moveTo>
                    <a:pt x="5130" y="1"/>
                  </a:moveTo>
                  <a:cubicBezTo>
                    <a:pt x="5053" y="1"/>
                    <a:pt x="4982" y="40"/>
                    <a:pt x="4952" y="139"/>
                  </a:cubicBezTo>
                  <a:cubicBezTo>
                    <a:pt x="3273" y="3047"/>
                    <a:pt x="1719" y="5979"/>
                    <a:pt x="140" y="8911"/>
                  </a:cubicBezTo>
                  <a:cubicBezTo>
                    <a:pt x="1" y="9050"/>
                    <a:pt x="212" y="9250"/>
                    <a:pt x="387" y="9250"/>
                  </a:cubicBezTo>
                  <a:cubicBezTo>
                    <a:pt x="465" y="9250"/>
                    <a:pt x="535" y="9211"/>
                    <a:pt x="566" y="9112"/>
                  </a:cubicBezTo>
                  <a:cubicBezTo>
                    <a:pt x="2120" y="6179"/>
                    <a:pt x="3799" y="3272"/>
                    <a:pt x="5353" y="340"/>
                  </a:cubicBezTo>
                  <a:cubicBezTo>
                    <a:pt x="5509" y="201"/>
                    <a:pt x="5304" y="1"/>
                    <a:pt x="513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42"/>
            <p:cNvSpPr/>
            <p:nvPr/>
          </p:nvSpPr>
          <p:spPr>
            <a:xfrm>
              <a:off x="10176825" y="1053225"/>
              <a:ext cx="132875" cy="224325"/>
            </a:xfrm>
            <a:custGeom>
              <a:avLst/>
              <a:gdLst/>
              <a:ahLst/>
              <a:cxnLst/>
              <a:rect l="l" t="t" r="r" b="b"/>
              <a:pathLst>
                <a:path w="5315" h="8973" extrusionOk="0">
                  <a:moveTo>
                    <a:pt x="5314" y="0"/>
                  </a:moveTo>
                  <a:lnTo>
                    <a:pt x="5314" y="0"/>
                  </a:lnTo>
                  <a:cubicBezTo>
                    <a:pt x="3334" y="2933"/>
                    <a:pt x="1555" y="5965"/>
                    <a:pt x="1" y="8973"/>
                  </a:cubicBezTo>
                  <a:lnTo>
                    <a:pt x="5314" y="0"/>
                  </a:ln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42"/>
            <p:cNvSpPr/>
            <p:nvPr/>
          </p:nvSpPr>
          <p:spPr>
            <a:xfrm>
              <a:off x="10166900" y="1045925"/>
              <a:ext cx="152025" cy="240375"/>
            </a:xfrm>
            <a:custGeom>
              <a:avLst/>
              <a:gdLst/>
              <a:ahLst/>
              <a:cxnLst/>
              <a:rect l="l" t="t" r="r" b="b"/>
              <a:pathLst>
                <a:path w="6081" h="9615" extrusionOk="0">
                  <a:moveTo>
                    <a:pt x="5672" y="0"/>
                  </a:moveTo>
                  <a:cubicBezTo>
                    <a:pt x="5602" y="0"/>
                    <a:pt x="5539" y="28"/>
                    <a:pt x="5511" y="92"/>
                  </a:cubicBezTo>
                  <a:cubicBezTo>
                    <a:pt x="3531" y="3124"/>
                    <a:pt x="1751" y="6032"/>
                    <a:pt x="72" y="9165"/>
                  </a:cubicBezTo>
                  <a:cubicBezTo>
                    <a:pt x="1" y="9396"/>
                    <a:pt x="195" y="9614"/>
                    <a:pt x="385" y="9614"/>
                  </a:cubicBezTo>
                  <a:cubicBezTo>
                    <a:pt x="463" y="9614"/>
                    <a:pt x="540" y="9578"/>
                    <a:pt x="598" y="9490"/>
                  </a:cubicBezTo>
                  <a:cubicBezTo>
                    <a:pt x="2177" y="6358"/>
                    <a:pt x="3932" y="3325"/>
                    <a:pt x="5937" y="393"/>
                  </a:cubicBezTo>
                  <a:cubicBezTo>
                    <a:pt x="6080" y="177"/>
                    <a:pt x="5851" y="0"/>
                    <a:pt x="567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42"/>
            <p:cNvSpPr/>
            <p:nvPr/>
          </p:nvSpPr>
          <p:spPr>
            <a:xfrm>
              <a:off x="10208175" y="1082050"/>
              <a:ext cx="138475" cy="216800"/>
            </a:xfrm>
            <a:custGeom>
              <a:avLst/>
              <a:gdLst/>
              <a:ahLst/>
              <a:cxnLst/>
              <a:rect l="l" t="t" r="r" b="b"/>
              <a:pathLst>
                <a:path w="5539" h="8672" extrusionOk="0">
                  <a:moveTo>
                    <a:pt x="5539" y="0"/>
                  </a:moveTo>
                  <a:lnTo>
                    <a:pt x="0" y="8672"/>
                  </a:lnTo>
                  <a:cubicBezTo>
                    <a:pt x="1980" y="5840"/>
                    <a:pt x="3760" y="2933"/>
                    <a:pt x="5539" y="0"/>
                  </a:cubicBez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42"/>
            <p:cNvSpPr/>
            <p:nvPr/>
          </p:nvSpPr>
          <p:spPr>
            <a:xfrm>
              <a:off x="10199025" y="1074750"/>
              <a:ext cx="154450" cy="229800"/>
            </a:xfrm>
            <a:custGeom>
              <a:avLst/>
              <a:gdLst/>
              <a:ahLst/>
              <a:cxnLst/>
              <a:rect l="l" t="t" r="r" b="b"/>
              <a:pathLst>
                <a:path w="6178" h="9192" extrusionOk="0">
                  <a:moveTo>
                    <a:pt x="5787" y="0"/>
                  </a:moveTo>
                  <a:cubicBezTo>
                    <a:pt x="5711" y="0"/>
                    <a:pt x="5636" y="28"/>
                    <a:pt x="5579" y="92"/>
                  </a:cubicBezTo>
                  <a:cubicBezTo>
                    <a:pt x="3900" y="3099"/>
                    <a:pt x="2020" y="5931"/>
                    <a:pt x="141" y="8864"/>
                  </a:cubicBezTo>
                  <a:cubicBezTo>
                    <a:pt x="1" y="9003"/>
                    <a:pt x="214" y="9191"/>
                    <a:pt x="390" y="9191"/>
                  </a:cubicBezTo>
                  <a:cubicBezTo>
                    <a:pt x="466" y="9191"/>
                    <a:pt x="536" y="9156"/>
                    <a:pt x="567" y="9064"/>
                  </a:cubicBezTo>
                  <a:cubicBezTo>
                    <a:pt x="2547" y="6232"/>
                    <a:pt x="4326" y="3325"/>
                    <a:pt x="6105" y="392"/>
                  </a:cubicBezTo>
                  <a:cubicBezTo>
                    <a:pt x="6177" y="177"/>
                    <a:pt x="5979" y="0"/>
                    <a:pt x="578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42"/>
            <p:cNvSpPr/>
            <p:nvPr/>
          </p:nvSpPr>
          <p:spPr>
            <a:xfrm>
              <a:off x="10249525" y="1105225"/>
              <a:ext cx="130975" cy="211800"/>
            </a:xfrm>
            <a:custGeom>
              <a:avLst/>
              <a:gdLst/>
              <a:ahLst/>
              <a:cxnLst/>
              <a:rect l="l" t="t" r="r" b="b"/>
              <a:pathLst>
                <a:path w="5239" h="8472" extrusionOk="0">
                  <a:moveTo>
                    <a:pt x="5238" y="1"/>
                  </a:moveTo>
                  <a:lnTo>
                    <a:pt x="1466" y="6101"/>
                  </a:lnTo>
                  <a:lnTo>
                    <a:pt x="1466" y="6101"/>
                  </a:lnTo>
                  <a:cubicBezTo>
                    <a:pt x="2796" y="4100"/>
                    <a:pt x="4064" y="2088"/>
                    <a:pt x="5238" y="1"/>
                  </a:cubicBezTo>
                  <a:close/>
                  <a:moveTo>
                    <a:pt x="1466" y="6101"/>
                  </a:moveTo>
                  <a:cubicBezTo>
                    <a:pt x="1263" y="6407"/>
                    <a:pt x="1058" y="6713"/>
                    <a:pt x="852" y="7018"/>
                  </a:cubicBezTo>
                  <a:cubicBezTo>
                    <a:pt x="527" y="7519"/>
                    <a:pt x="226" y="7945"/>
                    <a:pt x="0" y="8472"/>
                  </a:cubicBezTo>
                  <a:lnTo>
                    <a:pt x="1466" y="6101"/>
                  </a:ln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42"/>
            <p:cNvSpPr/>
            <p:nvPr/>
          </p:nvSpPr>
          <p:spPr>
            <a:xfrm>
              <a:off x="10241025" y="1099025"/>
              <a:ext cx="147775" cy="223975"/>
            </a:xfrm>
            <a:custGeom>
              <a:avLst/>
              <a:gdLst/>
              <a:ahLst/>
              <a:cxnLst/>
              <a:rect l="l" t="t" r="r" b="b"/>
              <a:pathLst>
                <a:path w="5911" h="8959" extrusionOk="0">
                  <a:moveTo>
                    <a:pt x="5617" y="1"/>
                  </a:moveTo>
                  <a:cubicBezTo>
                    <a:pt x="5529" y="1"/>
                    <a:pt x="5430" y="45"/>
                    <a:pt x="5353" y="148"/>
                  </a:cubicBezTo>
                  <a:cubicBezTo>
                    <a:pt x="4526" y="1627"/>
                    <a:pt x="3699" y="2980"/>
                    <a:pt x="2746" y="4434"/>
                  </a:cubicBezTo>
                  <a:cubicBezTo>
                    <a:pt x="2345" y="5161"/>
                    <a:pt x="1919" y="5787"/>
                    <a:pt x="1393" y="6514"/>
                  </a:cubicBezTo>
                  <a:cubicBezTo>
                    <a:pt x="967" y="7141"/>
                    <a:pt x="466" y="7893"/>
                    <a:pt x="140" y="8620"/>
                  </a:cubicBezTo>
                  <a:cubicBezTo>
                    <a:pt x="1" y="8759"/>
                    <a:pt x="151" y="8958"/>
                    <a:pt x="332" y="8958"/>
                  </a:cubicBezTo>
                  <a:cubicBezTo>
                    <a:pt x="411" y="8958"/>
                    <a:pt x="497" y="8920"/>
                    <a:pt x="566" y="8820"/>
                  </a:cubicBezTo>
                  <a:cubicBezTo>
                    <a:pt x="967" y="8093"/>
                    <a:pt x="1393" y="7467"/>
                    <a:pt x="1919" y="6740"/>
                  </a:cubicBezTo>
                  <a:cubicBezTo>
                    <a:pt x="2345" y="6113"/>
                    <a:pt x="2746" y="5386"/>
                    <a:pt x="3273" y="4760"/>
                  </a:cubicBezTo>
                  <a:cubicBezTo>
                    <a:pt x="4100" y="3281"/>
                    <a:pt x="4952" y="1828"/>
                    <a:pt x="5779" y="374"/>
                  </a:cubicBezTo>
                  <a:cubicBezTo>
                    <a:pt x="5910" y="160"/>
                    <a:pt x="5783" y="1"/>
                    <a:pt x="561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42"/>
            <p:cNvSpPr/>
            <p:nvPr/>
          </p:nvSpPr>
          <p:spPr>
            <a:xfrm>
              <a:off x="10289000" y="1142200"/>
              <a:ext cx="125325" cy="190500"/>
            </a:xfrm>
            <a:custGeom>
              <a:avLst/>
              <a:gdLst/>
              <a:ahLst/>
              <a:cxnLst/>
              <a:rect l="l" t="t" r="r" b="b"/>
              <a:pathLst>
                <a:path w="5013" h="7620" extrusionOk="0">
                  <a:moveTo>
                    <a:pt x="5013" y="0"/>
                  </a:moveTo>
                  <a:lnTo>
                    <a:pt x="0" y="7619"/>
                  </a:lnTo>
                  <a:cubicBezTo>
                    <a:pt x="1780" y="5113"/>
                    <a:pt x="3434" y="2607"/>
                    <a:pt x="5013" y="0"/>
                  </a:cubicBez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42"/>
            <p:cNvSpPr/>
            <p:nvPr/>
          </p:nvSpPr>
          <p:spPr>
            <a:xfrm>
              <a:off x="10279925" y="1135550"/>
              <a:ext cx="143025" cy="201675"/>
            </a:xfrm>
            <a:custGeom>
              <a:avLst/>
              <a:gdLst/>
              <a:ahLst/>
              <a:cxnLst/>
              <a:rect l="l" t="t" r="r" b="b"/>
              <a:pathLst>
                <a:path w="5721" h="8067" extrusionOk="0">
                  <a:moveTo>
                    <a:pt x="5437" y="0"/>
                  </a:moveTo>
                  <a:cubicBezTo>
                    <a:pt x="5348" y="0"/>
                    <a:pt x="5247" y="49"/>
                    <a:pt x="5175" y="166"/>
                  </a:cubicBezTo>
                  <a:cubicBezTo>
                    <a:pt x="3596" y="2773"/>
                    <a:pt x="1917" y="5279"/>
                    <a:pt x="163" y="7685"/>
                  </a:cubicBezTo>
                  <a:cubicBezTo>
                    <a:pt x="0" y="7902"/>
                    <a:pt x="176" y="8066"/>
                    <a:pt x="362" y="8066"/>
                  </a:cubicBezTo>
                  <a:cubicBezTo>
                    <a:pt x="434" y="8066"/>
                    <a:pt x="508" y="8042"/>
                    <a:pt x="564" y="7986"/>
                  </a:cubicBezTo>
                  <a:cubicBezTo>
                    <a:pt x="2343" y="5580"/>
                    <a:pt x="4022" y="2973"/>
                    <a:pt x="5576" y="367"/>
                  </a:cubicBezTo>
                  <a:cubicBezTo>
                    <a:pt x="5721" y="157"/>
                    <a:pt x="5597" y="0"/>
                    <a:pt x="543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42"/>
            <p:cNvSpPr/>
            <p:nvPr/>
          </p:nvSpPr>
          <p:spPr>
            <a:xfrm>
              <a:off x="10377975" y="1199200"/>
              <a:ext cx="49525" cy="68325"/>
            </a:xfrm>
            <a:custGeom>
              <a:avLst/>
              <a:gdLst/>
              <a:ahLst/>
              <a:cxnLst/>
              <a:rect l="l" t="t" r="r" b="b"/>
              <a:pathLst>
                <a:path w="1981" h="2733" extrusionOk="0">
                  <a:moveTo>
                    <a:pt x="1980" y="1"/>
                  </a:moveTo>
                  <a:lnTo>
                    <a:pt x="0" y="2733"/>
                  </a:lnTo>
                  <a:cubicBezTo>
                    <a:pt x="627" y="1881"/>
                    <a:pt x="1353" y="953"/>
                    <a:pt x="1980" y="1"/>
                  </a:cubicBez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42"/>
            <p:cNvSpPr/>
            <p:nvPr/>
          </p:nvSpPr>
          <p:spPr>
            <a:xfrm>
              <a:off x="10369825" y="1193550"/>
              <a:ext cx="66175" cy="80875"/>
            </a:xfrm>
            <a:custGeom>
              <a:avLst/>
              <a:gdLst/>
              <a:ahLst/>
              <a:cxnLst/>
              <a:rect l="l" t="t" r="r" b="b"/>
              <a:pathLst>
                <a:path w="2647" h="3235" extrusionOk="0">
                  <a:moveTo>
                    <a:pt x="2311" y="0"/>
                  </a:moveTo>
                  <a:cubicBezTo>
                    <a:pt x="2232" y="0"/>
                    <a:pt x="2148" y="36"/>
                    <a:pt x="2080" y="127"/>
                  </a:cubicBezTo>
                  <a:cubicBezTo>
                    <a:pt x="1454" y="1079"/>
                    <a:pt x="827" y="1906"/>
                    <a:pt x="101" y="2859"/>
                  </a:cubicBezTo>
                  <a:cubicBezTo>
                    <a:pt x="0" y="2959"/>
                    <a:pt x="0" y="3059"/>
                    <a:pt x="101" y="3159"/>
                  </a:cubicBezTo>
                  <a:cubicBezTo>
                    <a:pt x="151" y="3209"/>
                    <a:pt x="232" y="3235"/>
                    <a:pt x="301" y="3235"/>
                  </a:cubicBezTo>
                  <a:cubicBezTo>
                    <a:pt x="370" y="3235"/>
                    <a:pt x="426" y="3209"/>
                    <a:pt x="426" y="3159"/>
                  </a:cubicBezTo>
                  <a:cubicBezTo>
                    <a:pt x="1153" y="2332"/>
                    <a:pt x="1880" y="1280"/>
                    <a:pt x="2507" y="352"/>
                  </a:cubicBezTo>
                  <a:cubicBezTo>
                    <a:pt x="2647" y="195"/>
                    <a:pt x="2493" y="0"/>
                    <a:pt x="231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42"/>
            <p:cNvSpPr/>
            <p:nvPr/>
          </p:nvSpPr>
          <p:spPr>
            <a:xfrm>
              <a:off x="10202525" y="1050725"/>
              <a:ext cx="13175" cy="28825"/>
            </a:xfrm>
            <a:custGeom>
              <a:avLst/>
              <a:gdLst/>
              <a:ahLst/>
              <a:cxnLst/>
              <a:rect l="l" t="t" r="r" b="b"/>
              <a:pathLst>
                <a:path w="527" h="1153" extrusionOk="0">
                  <a:moveTo>
                    <a:pt x="527" y="0"/>
                  </a:moveTo>
                  <a:lnTo>
                    <a:pt x="527" y="0"/>
                  </a:lnTo>
                  <a:cubicBezTo>
                    <a:pt x="494" y="69"/>
                    <a:pt x="465" y="135"/>
                    <a:pt x="436" y="198"/>
                  </a:cubicBezTo>
                  <a:lnTo>
                    <a:pt x="436" y="198"/>
                  </a:lnTo>
                  <a:lnTo>
                    <a:pt x="527" y="0"/>
                  </a:lnTo>
                  <a:close/>
                  <a:moveTo>
                    <a:pt x="436" y="198"/>
                  </a:moveTo>
                  <a:lnTo>
                    <a:pt x="1" y="1153"/>
                  </a:lnTo>
                  <a:cubicBezTo>
                    <a:pt x="190" y="796"/>
                    <a:pt x="291" y="527"/>
                    <a:pt x="436" y="198"/>
                  </a:cubicBez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42"/>
            <p:cNvSpPr/>
            <p:nvPr/>
          </p:nvSpPr>
          <p:spPr>
            <a:xfrm>
              <a:off x="10195000" y="1045700"/>
              <a:ext cx="28850" cy="38875"/>
            </a:xfrm>
            <a:custGeom>
              <a:avLst/>
              <a:gdLst/>
              <a:ahLst/>
              <a:cxnLst/>
              <a:rect l="l" t="t" r="r" b="b"/>
              <a:pathLst>
                <a:path w="1154" h="1555" extrusionOk="0">
                  <a:moveTo>
                    <a:pt x="928" y="1"/>
                  </a:moveTo>
                  <a:cubicBezTo>
                    <a:pt x="828" y="1"/>
                    <a:pt x="728" y="1"/>
                    <a:pt x="627" y="101"/>
                  </a:cubicBezTo>
                  <a:cubicBezTo>
                    <a:pt x="427" y="502"/>
                    <a:pt x="201" y="828"/>
                    <a:pt x="101" y="1128"/>
                  </a:cubicBezTo>
                  <a:cubicBezTo>
                    <a:pt x="1" y="1254"/>
                    <a:pt x="1" y="1454"/>
                    <a:pt x="101" y="1554"/>
                  </a:cubicBezTo>
                  <a:cubicBezTo>
                    <a:pt x="302" y="1554"/>
                    <a:pt x="427" y="1554"/>
                    <a:pt x="527" y="1454"/>
                  </a:cubicBezTo>
                  <a:cubicBezTo>
                    <a:pt x="728" y="1028"/>
                    <a:pt x="928" y="727"/>
                    <a:pt x="1053" y="402"/>
                  </a:cubicBezTo>
                  <a:cubicBezTo>
                    <a:pt x="1154" y="301"/>
                    <a:pt x="1154" y="101"/>
                    <a:pt x="92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42"/>
            <p:cNvSpPr/>
            <p:nvPr/>
          </p:nvSpPr>
          <p:spPr>
            <a:xfrm>
              <a:off x="10098525" y="1136550"/>
              <a:ext cx="20700" cy="39500"/>
            </a:xfrm>
            <a:custGeom>
              <a:avLst/>
              <a:gdLst/>
              <a:ahLst/>
              <a:cxnLst/>
              <a:rect l="l" t="t" r="r" b="b"/>
              <a:pathLst>
                <a:path w="828" h="1580" extrusionOk="0">
                  <a:moveTo>
                    <a:pt x="827" y="1"/>
                  </a:moveTo>
                  <a:lnTo>
                    <a:pt x="0" y="1580"/>
                  </a:lnTo>
                  <a:cubicBezTo>
                    <a:pt x="301" y="1053"/>
                    <a:pt x="627" y="527"/>
                    <a:pt x="827" y="1"/>
                  </a:cubicBez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42"/>
            <p:cNvSpPr/>
            <p:nvPr/>
          </p:nvSpPr>
          <p:spPr>
            <a:xfrm>
              <a:off x="10090375" y="1129675"/>
              <a:ext cx="36975" cy="52425"/>
            </a:xfrm>
            <a:custGeom>
              <a:avLst/>
              <a:gdLst/>
              <a:ahLst/>
              <a:cxnLst/>
              <a:rect l="l" t="t" r="r" b="b"/>
              <a:pathLst>
                <a:path w="1479" h="2097" extrusionOk="0">
                  <a:moveTo>
                    <a:pt x="1116" y="0"/>
                  </a:moveTo>
                  <a:cubicBezTo>
                    <a:pt x="1053" y="0"/>
                    <a:pt x="1003" y="25"/>
                    <a:pt x="953" y="75"/>
                  </a:cubicBezTo>
                  <a:cubicBezTo>
                    <a:pt x="627" y="602"/>
                    <a:pt x="426" y="1228"/>
                    <a:pt x="101" y="1754"/>
                  </a:cubicBezTo>
                  <a:cubicBezTo>
                    <a:pt x="0" y="1855"/>
                    <a:pt x="101" y="1955"/>
                    <a:pt x="226" y="2055"/>
                  </a:cubicBezTo>
                  <a:cubicBezTo>
                    <a:pt x="255" y="2085"/>
                    <a:pt x="285" y="2097"/>
                    <a:pt x="314" y="2097"/>
                  </a:cubicBezTo>
                  <a:cubicBezTo>
                    <a:pt x="385" y="2097"/>
                    <a:pt x="456" y="2026"/>
                    <a:pt x="527" y="1955"/>
                  </a:cubicBezTo>
                  <a:cubicBezTo>
                    <a:pt x="852" y="1429"/>
                    <a:pt x="1153" y="902"/>
                    <a:pt x="1479" y="401"/>
                  </a:cubicBezTo>
                  <a:cubicBezTo>
                    <a:pt x="1479" y="276"/>
                    <a:pt x="1479" y="75"/>
                    <a:pt x="1354" y="75"/>
                  </a:cubicBezTo>
                  <a:cubicBezTo>
                    <a:pt x="1253" y="25"/>
                    <a:pt x="1178" y="0"/>
                    <a:pt x="11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42"/>
            <p:cNvSpPr/>
            <p:nvPr/>
          </p:nvSpPr>
          <p:spPr>
            <a:xfrm>
              <a:off x="10278350" y="1100225"/>
              <a:ext cx="28825" cy="55150"/>
            </a:xfrm>
            <a:custGeom>
              <a:avLst/>
              <a:gdLst/>
              <a:ahLst/>
              <a:cxnLst/>
              <a:rect l="l" t="t" r="r" b="b"/>
              <a:pathLst>
                <a:path w="1153" h="2206" extrusionOk="0">
                  <a:moveTo>
                    <a:pt x="1153" y="0"/>
                  </a:moveTo>
                  <a:lnTo>
                    <a:pt x="1153" y="0"/>
                  </a:lnTo>
                  <a:cubicBezTo>
                    <a:pt x="905" y="424"/>
                    <a:pt x="699" y="847"/>
                    <a:pt x="486" y="1276"/>
                  </a:cubicBezTo>
                  <a:lnTo>
                    <a:pt x="486" y="1276"/>
                  </a:lnTo>
                  <a:lnTo>
                    <a:pt x="1153" y="0"/>
                  </a:lnTo>
                  <a:close/>
                  <a:moveTo>
                    <a:pt x="486" y="1276"/>
                  </a:moveTo>
                  <a:lnTo>
                    <a:pt x="0" y="2206"/>
                  </a:lnTo>
                  <a:cubicBezTo>
                    <a:pt x="178" y="1892"/>
                    <a:pt x="334" y="1582"/>
                    <a:pt x="486" y="1276"/>
                  </a:cubicBez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42"/>
            <p:cNvSpPr/>
            <p:nvPr/>
          </p:nvSpPr>
          <p:spPr>
            <a:xfrm>
              <a:off x="10269825" y="1093700"/>
              <a:ext cx="46050" cy="67350"/>
            </a:xfrm>
            <a:custGeom>
              <a:avLst/>
              <a:gdLst/>
              <a:ahLst/>
              <a:cxnLst/>
              <a:rect l="l" t="t" r="r" b="b"/>
              <a:pathLst>
                <a:path w="1842" h="2694" extrusionOk="0">
                  <a:moveTo>
                    <a:pt x="1503" y="1"/>
                  </a:moveTo>
                  <a:cubicBezTo>
                    <a:pt x="1415" y="1"/>
                    <a:pt x="1328" y="48"/>
                    <a:pt x="1294" y="161"/>
                  </a:cubicBezTo>
                  <a:cubicBezTo>
                    <a:pt x="867" y="888"/>
                    <a:pt x="441" y="1614"/>
                    <a:pt x="141" y="2341"/>
                  </a:cubicBezTo>
                  <a:cubicBezTo>
                    <a:pt x="0" y="2499"/>
                    <a:pt x="154" y="2693"/>
                    <a:pt x="337" y="2693"/>
                  </a:cubicBezTo>
                  <a:cubicBezTo>
                    <a:pt x="415" y="2693"/>
                    <a:pt x="499" y="2657"/>
                    <a:pt x="567" y="2567"/>
                  </a:cubicBezTo>
                  <a:cubicBezTo>
                    <a:pt x="968" y="1840"/>
                    <a:pt x="1294" y="1088"/>
                    <a:pt x="1695" y="361"/>
                  </a:cubicBezTo>
                  <a:cubicBezTo>
                    <a:pt x="1842" y="165"/>
                    <a:pt x="1669" y="1"/>
                    <a:pt x="150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42"/>
            <p:cNvSpPr/>
            <p:nvPr/>
          </p:nvSpPr>
          <p:spPr>
            <a:xfrm>
              <a:off x="10346625" y="1191700"/>
              <a:ext cx="7550" cy="15675"/>
            </a:xfrm>
            <a:custGeom>
              <a:avLst/>
              <a:gdLst/>
              <a:ahLst/>
              <a:cxnLst/>
              <a:rect l="l" t="t" r="r" b="b"/>
              <a:pathLst>
                <a:path w="302" h="627" extrusionOk="0">
                  <a:moveTo>
                    <a:pt x="302" y="0"/>
                  </a:moveTo>
                  <a:lnTo>
                    <a:pt x="302" y="0"/>
                  </a:lnTo>
                  <a:cubicBezTo>
                    <a:pt x="252" y="100"/>
                    <a:pt x="201" y="207"/>
                    <a:pt x="151" y="314"/>
                  </a:cubicBezTo>
                  <a:lnTo>
                    <a:pt x="302" y="0"/>
                  </a:lnTo>
                  <a:close/>
                  <a:moveTo>
                    <a:pt x="151" y="314"/>
                  </a:moveTo>
                  <a:lnTo>
                    <a:pt x="1" y="627"/>
                  </a:lnTo>
                  <a:cubicBezTo>
                    <a:pt x="51" y="527"/>
                    <a:pt x="101" y="420"/>
                    <a:pt x="151" y="314"/>
                  </a:cubicBez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42"/>
            <p:cNvSpPr/>
            <p:nvPr/>
          </p:nvSpPr>
          <p:spPr>
            <a:xfrm>
              <a:off x="10338500" y="1184575"/>
              <a:ext cx="23825" cy="30325"/>
            </a:xfrm>
            <a:custGeom>
              <a:avLst/>
              <a:gdLst/>
              <a:ahLst/>
              <a:cxnLst/>
              <a:rect l="l" t="t" r="r" b="b"/>
              <a:pathLst>
                <a:path w="953" h="1213" extrusionOk="0">
                  <a:moveTo>
                    <a:pt x="617" y="1"/>
                  </a:moveTo>
                  <a:cubicBezTo>
                    <a:pt x="541" y="1"/>
                    <a:pt x="484" y="56"/>
                    <a:pt x="426" y="185"/>
                  </a:cubicBezTo>
                  <a:cubicBezTo>
                    <a:pt x="326" y="385"/>
                    <a:pt x="201" y="586"/>
                    <a:pt x="0" y="812"/>
                  </a:cubicBezTo>
                  <a:cubicBezTo>
                    <a:pt x="0" y="912"/>
                    <a:pt x="0" y="1112"/>
                    <a:pt x="100" y="1213"/>
                  </a:cubicBezTo>
                  <a:cubicBezTo>
                    <a:pt x="201" y="1213"/>
                    <a:pt x="426" y="1213"/>
                    <a:pt x="526" y="1112"/>
                  </a:cubicBezTo>
                  <a:cubicBezTo>
                    <a:pt x="627" y="812"/>
                    <a:pt x="727" y="586"/>
                    <a:pt x="827" y="385"/>
                  </a:cubicBezTo>
                  <a:cubicBezTo>
                    <a:pt x="953" y="285"/>
                    <a:pt x="953" y="85"/>
                    <a:pt x="827" y="85"/>
                  </a:cubicBezTo>
                  <a:cubicBezTo>
                    <a:pt x="742" y="31"/>
                    <a:pt x="674" y="1"/>
                    <a:pt x="61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24" name="Google Shape;1124;p42"/>
          <p:cNvSpPr/>
          <p:nvPr/>
        </p:nvSpPr>
        <p:spPr>
          <a:xfrm>
            <a:off x="3655800" y="3484201"/>
            <a:ext cx="1832405" cy="244805"/>
          </a:xfrm>
          <a:custGeom>
            <a:avLst/>
            <a:gdLst/>
            <a:ahLst/>
            <a:cxnLst/>
            <a:rect l="l" t="t" r="r" b="b"/>
            <a:pathLst>
              <a:path w="55866" h="7463" extrusionOk="0">
                <a:moveTo>
                  <a:pt x="16082" y="0"/>
                </a:moveTo>
                <a:cubicBezTo>
                  <a:pt x="15991" y="0"/>
                  <a:pt x="15916" y="25"/>
                  <a:pt x="15866" y="75"/>
                </a:cubicBezTo>
                <a:lnTo>
                  <a:pt x="8247" y="6542"/>
                </a:lnTo>
                <a:lnTo>
                  <a:pt x="728" y="75"/>
                </a:lnTo>
                <a:cubicBezTo>
                  <a:pt x="634" y="34"/>
                  <a:pt x="528" y="10"/>
                  <a:pt x="428" y="10"/>
                </a:cubicBezTo>
                <a:cubicBezTo>
                  <a:pt x="287" y="10"/>
                  <a:pt x="160" y="58"/>
                  <a:pt x="101" y="176"/>
                </a:cubicBezTo>
                <a:cubicBezTo>
                  <a:pt x="1" y="276"/>
                  <a:pt x="1" y="602"/>
                  <a:pt x="101" y="702"/>
                </a:cubicBezTo>
                <a:lnTo>
                  <a:pt x="8021" y="7369"/>
                </a:lnTo>
                <a:cubicBezTo>
                  <a:pt x="8084" y="7431"/>
                  <a:pt x="8165" y="7463"/>
                  <a:pt x="8256" y="7463"/>
                </a:cubicBezTo>
                <a:cubicBezTo>
                  <a:pt x="8347" y="7463"/>
                  <a:pt x="8447" y="7431"/>
                  <a:pt x="8547" y="7369"/>
                </a:cubicBezTo>
                <a:lnTo>
                  <a:pt x="16066" y="1003"/>
                </a:lnTo>
                <a:lnTo>
                  <a:pt x="23685" y="7369"/>
                </a:lnTo>
                <a:cubicBezTo>
                  <a:pt x="23748" y="7431"/>
                  <a:pt x="23854" y="7463"/>
                  <a:pt x="23958" y="7463"/>
                </a:cubicBezTo>
                <a:cubicBezTo>
                  <a:pt x="24061" y="7463"/>
                  <a:pt x="24161" y="7431"/>
                  <a:pt x="24212" y="7369"/>
                </a:cubicBezTo>
                <a:lnTo>
                  <a:pt x="31831" y="1003"/>
                </a:lnTo>
                <a:lnTo>
                  <a:pt x="39349" y="7369"/>
                </a:lnTo>
                <a:cubicBezTo>
                  <a:pt x="39462" y="7431"/>
                  <a:pt x="39569" y="7463"/>
                  <a:pt x="39672" y="7463"/>
                </a:cubicBezTo>
                <a:cubicBezTo>
                  <a:pt x="39776" y="7463"/>
                  <a:pt x="39876" y="7431"/>
                  <a:pt x="39976" y="7369"/>
                </a:cubicBezTo>
                <a:lnTo>
                  <a:pt x="47495" y="1003"/>
                </a:lnTo>
                <a:lnTo>
                  <a:pt x="55139" y="7369"/>
                </a:lnTo>
                <a:cubicBezTo>
                  <a:pt x="55225" y="7422"/>
                  <a:pt x="55310" y="7453"/>
                  <a:pt x="55388" y="7453"/>
                </a:cubicBezTo>
                <a:cubicBezTo>
                  <a:pt x="55493" y="7453"/>
                  <a:pt x="55583" y="7398"/>
                  <a:pt x="55640" y="7268"/>
                </a:cubicBezTo>
                <a:cubicBezTo>
                  <a:pt x="55866" y="7168"/>
                  <a:pt x="55866" y="6867"/>
                  <a:pt x="55640" y="6742"/>
                </a:cubicBezTo>
                <a:lnTo>
                  <a:pt x="47821" y="75"/>
                </a:lnTo>
                <a:cubicBezTo>
                  <a:pt x="47720" y="25"/>
                  <a:pt x="47614" y="0"/>
                  <a:pt x="47520" y="0"/>
                </a:cubicBezTo>
                <a:cubicBezTo>
                  <a:pt x="47426" y="0"/>
                  <a:pt x="47345" y="25"/>
                  <a:pt x="47294" y="75"/>
                </a:cubicBezTo>
                <a:lnTo>
                  <a:pt x="39675" y="6542"/>
                </a:lnTo>
                <a:lnTo>
                  <a:pt x="32056" y="75"/>
                </a:lnTo>
                <a:cubicBezTo>
                  <a:pt x="32006" y="25"/>
                  <a:pt x="31925" y="0"/>
                  <a:pt x="31831" y="0"/>
                </a:cubicBezTo>
                <a:cubicBezTo>
                  <a:pt x="31737" y="0"/>
                  <a:pt x="31630" y="25"/>
                  <a:pt x="31530" y="75"/>
                </a:cubicBezTo>
                <a:lnTo>
                  <a:pt x="24011" y="6542"/>
                </a:lnTo>
                <a:lnTo>
                  <a:pt x="16392" y="75"/>
                </a:lnTo>
                <a:cubicBezTo>
                  <a:pt x="16279" y="25"/>
                  <a:pt x="16173" y="0"/>
                  <a:pt x="160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35" name="Google Shape;1135;p42"/>
          <p:cNvGrpSpPr/>
          <p:nvPr/>
        </p:nvGrpSpPr>
        <p:grpSpPr>
          <a:xfrm>
            <a:off x="5910913" y="3409365"/>
            <a:ext cx="1697226" cy="604018"/>
            <a:chOff x="-5302450" y="3084350"/>
            <a:chExt cx="1519450" cy="540750"/>
          </a:xfrm>
        </p:grpSpPr>
        <p:sp>
          <p:nvSpPr>
            <p:cNvPr id="1136" name="Google Shape;1136;p42"/>
            <p:cNvSpPr/>
            <p:nvPr/>
          </p:nvSpPr>
          <p:spPr>
            <a:xfrm>
              <a:off x="-4388300" y="3084350"/>
              <a:ext cx="584625" cy="269450"/>
            </a:xfrm>
            <a:custGeom>
              <a:avLst/>
              <a:gdLst/>
              <a:ahLst/>
              <a:cxnLst/>
              <a:rect l="l" t="t" r="r" b="b"/>
              <a:pathLst>
                <a:path w="23385" h="10778" extrusionOk="0">
                  <a:moveTo>
                    <a:pt x="4286" y="1"/>
                  </a:moveTo>
                  <a:cubicBezTo>
                    <a:pt x="3334" y="1"/>
                    <a:pt x="2281" y="326"/>
                    <a:pt x="1454" y="953"/>
                  </a:cubicBezTo>
                  <a:cubicBezTo>
                    <a:pt x="1028" y="1254"/>
                    <a:pt x="627" y="1680"/>
                    <a:pt x="402" y="2206"/>
                  </a:cubicBezTo>
                  <a:cubicBezTo>
                    <a:pt x="101" y="2732"/>
                    <a:pt x="1" y="3259"/>
                    <a:pt x="1" y="3885"/>
                  </a:cubicBezTo>
                  <a:cubicBezTo>
                    <a:pt x="1" y="4612"/>
                    <a:pt x="201" y="5339"/>
                    <a:pt x="527" y="6166"/>
                  </a:cubicBezTo>
                  <a:lnTo>
                    <a:pt x="2181" y="5339"/>
                  </a:lnTo>
                  <a:cubicBezTo>
                    <a:pt x="1981" y="4712"/>
                    <a:pt x="1880" y="4286"/>
                    <a:pt x="1880" y="3885"/>
                  </a:cubicBezTo>
                  <a:cubicBezTo>
                    <a:pt x="1880" y="3559"/>
                    <a:pt x="1880" y="3259"/>
                    <a:pt x="2081" y="3033"/>
                  </a:cubicBezTo>
                  <a:cubicBezTo>
                    <a:pt x="2181" y="2632"/>
                    <a:pt x="2507" y="2407"/>
                    <a:pt x="2908" y="2206"/>
                  </a:cubicBezTo>
                  <a:cubicBezTo>
                    <a:pt x="3334" y="1880"/>
                    <a:pt x="3860" y="1780"/>
                    <a:pt x="4286" y="1780"/>
                  </a:cubicBezTo>
                  <a:cubicBezTo>
                    <a:pt x="4788" y="1780"/>
                    <a:pt x="5214" y="1880"/>
                    <a:pt x="5540" y="2106"/>
                  </a:cubicBezTo>
                  <a:cubicBezTo>
                    <a:pt x="5640" y="2206"/>
                    <a:pt x="5740" y="2206"/>
                    <a:pt x="5941" y="2306"/>
                  </a:cubicBezTo>
                  <a:cubicBezTo>
                    <a:pt x="7194" y="2933"/>
                    <a:pt x="11379" y="5138"/>
                    <a:pt x="15139" y="7018"/>
                  </a:cubicBezTo>
                  <a:cubicBezTo>
                    <a:pt x="18998" y="8998"/>
                    <a:pt x="22557" y="10778"/>
                    <a:pt x="22557" y="10778"/>
                  </a:cubicBezTo>
                  <a:lnTo>
                    <a:pt x="23384" y="9098"/>
                  </a:lnTo>
                  <a:cubicBezTo>
                    <a:pt x="23384" y="9098"/>
                    <a:pt x="23184" y="8998"/>
                    <a:pt x="22758" y="8772"/>
                  </a:cubicBezTo>
                  <a:cubicBezTo>
                    <a:pt x="21078" y="7945"/>
                    <a:pt x="17119" y="5965"/>
                    <a:pt x="13459" y="4086"/>
                  </a:cubicBezTo>
                  <a:cubicBezTo>
                    <a:pt x="11680" y="3133"/>
                    <a:pt x="9926" y="2306"/>
                    <a:pt x="8672" y="1680"/>
                  </a:cubicBezTo>
                  <a:cubicBezTo>
                    <a:pt x="7920" y="1379"/>
                    <a:pt x="7419" y="1053"/>
                    <a:pt x="7093" y="853"/>
                  </a:cubicBezTo>
                  <a:cubicBezTo>
                    <a:pt x="6893" y="752"/>
                    <a:pt x="6667" y="627"/>
                    <a:pt x="6567" y="627"/>
                  </a:cubicBezTo>
                  <a:cubicBezTo>
                    <a:pt x="6567" y="527"/>
                    <a:pt x="6467" y="527"/>
                    <a:pt x="6467" y="527"/>
                  </a:cubicBezTo>
                  <a:cubicBezTo>
                    <a:pt x="5840" y="126"/>
                    <a:pt x="5013" y="1"/>
                    <a:pt x="4286" y="1"/>
                  </a:cubicBezTo>
                  <a:close/>
                </a:path>
              </a:pathLst>
            </a:custGeom>
            <a:solidFill>
              <a:schemeClr val="accent2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42"/>
            <p:cNvSpPr/>
            <p:nvPr/>
          </p:nvSpPr>
          <p:spPr>
            <a:xfrm>
              <a:off x="-5302450" y="3142000"/>
              <a:ext cx="509425" cy="211800"/>
            </a:xfrm>
            <a:custGeom>
              <a:avLst/>
              <a:gdLst/>
              <a:ahLst/>
              <a:cxnLst/>
              <a:rect l="l" t="t" r="r" b="b"/>
              <a:pathLst>
                <a:path w="20377" h="8472" extrusionOk="0">
                  <a:moveTo>
                    <a:pt x="4286" y="0"/>
                  </a:moveTo>
                  <a:cubicBezTo>
                    <a:pt x="3358" y="0"/>
                    <a:pt x="2306" y="326"/>
                    <a:pt x="1479" y="953"/>
                  </a:cubicBezTo>
                  <a:cubicBezTo>
                    <a:pt x="1053" y="1253"/>
                    <a:pt x="627" y="1679"/>
                    <a:pt x="426" y="2206"/>
                  </a:cubicBezTo>
                  <a:cubicBezTo>
                    <a:pt x="125" y="2707"/>
                    <a:pt x="0" y="3233"/>
                    <a:pt x="0" y="3860"/>
                  </a:cubicBezTo>
                  <a:cubicBezTo>
                    <a:pt x="0" y="4587"/>
                    <a:pt x="226" y="5339"/>
                    <a:pt x="526" y="6166"/>
                  </a:cubicBezTo>
                  <a:lnTo>
                    <a:pt x="2206" y="5339"/>
                  </a:lnTo>
                  <a:cubicBezTo>
                    <a:pt x="2005" y="4812"/>
                    <a:pt x="1880" y="4286"/>
                    <a:pt x="1880" y="3860"/>
                  </a:cubicBezTo>
                  <a:cubicBezTo>
                    <a:pt x="1880" y="3559"/>
                    <a:pt x="2005" y="3233"/>
                    <a:pt x="2105" y="3033"/>
                  </a:cubicBezTo>
                  <a:cubicBezTo>
                    <a:pt x="2206" y="2707"/>
                    <a:pt x="2506" y="2406"/>
                    <a:pt x="2932" y="2206"/>
                  </a:cubicBezTo>
                  <a:cubicBezTo>
                    <a:pt x="3358" y="1980"/>
                    <a:pt x="3885" y="1880"/>
                    <a:pt x="4286" y="1880"/>
                  </a:cubicBezTo>
                  <a:cubicBezTo>
                    <a:pt x="4812" y="1880"/>
                    <a:pt x="5238" y="1980"/>
                    <a:pt x="5539" y="2081"/>
                  </a:cubicBezTo>
                  <a:lnTo>
                    <a:pt x="5539" y="2206"/>
                  </a:lnTo>
                  <a:cubicBezTo>
                    <a:pt x="5639" y="2206"/>
                    <a:pt x="5764" y="2306"/>
                    <a:pt x="5865" y="2306"/>
                  </a:cubicBezTo>
                  <a:cubicBezTo>
                    <a:pt x="6491" y="2607"/>
                    <a:pt x="7519" y="3133"/>
                    <a:pt x="8897" y="3760"/>
                  </a:cubicBezTo>
                  <a:cubicBezTo>
                    <a:pt x="13058" y="5639"/>
                    <a:pt x="19649" y="8472"/>
                    <a:pt x="19649" y="8472"/>
                  </a:cubicBezTo>
                  <a:lnTo>
                    <a:pt x="20376" y="6792"/>
                  </a:lnTo>
                  <a:cubicBezTo>
                    <a:pt x="20376" y="6792"/>
                    <a:pt x="20176" y="6692"/>
                    <a:pt x="19750" y="6592"/>
                  </a:cubicBezTo>
                  <a:cubicBezTo>
                    <a:pt x="18496" y="5965"/>
                    <a:pt x="15163" y="4487"/>
                    <a:pt x="12231" y="3133"/>
                  </a:cubicBezTo>
                  <a:cubicBezTo>
                    <a:pt x="10777" y="2507"/>
                    <a:pt x="9298" y="1880"/>
                    <a:pt x="8271" y="1354"/>
                  </a:cubicBezTo>
                  <a:cubicBezTo>
                    <a:pt x="7744" y="1153"/>
                    <a:pt x="7218" y="953"/>
                    <a:pt x="6892" y="727"/>
                  </a:cubicBezTo>
                  <a:cubicBezTo>
                    <a:pt x="6792" y="727"/>
                    <a:pt x="6692" y="627"/>
                    <a:pt x="6592" y="627"/>
                  </a:cubicBezTo>
                  <a:lnTo>
                    <a:pt x="6491" y="527"/>
                  </a:lnTo>
                  <a:cubicBezTo>
                    <a:pt x="5865" y="101"/>
                    <a:pt x="5138" y="0"/>
                    <a:pt x="4286" y="0"/>
                  </a:cubicBezTo>
                  <a:close/>
                </a:path>
              </a:pathLst>
            </a:custGeom>
            <a:solidFill>
              <a:schemeClr val="accent2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42"/>
            <p:cNvSpPr/>
            <p:nvPr/>
          </p:nvSpPr>
          <p:spPr>
            <a:xfrm>
              <a:off x="-4832525" y="3193825"/>
              <a:ext cx="451775" cy="409275"/>
            </a:xfrm>
            <a:custGeom>
              <a:avLst/>
              <a:gdLst/>
              <a:ahLst/>
              <a:cxnLst/>
              <a:rect l="l" t="t" r="r" b="b"/>
              <a:pathLst>
                <a:path w="18071" h="16371" extrusionOk="0">
                  <a:moveTo>
                    <a:pt x="9043" y="0"/>
                  </a:moveTo>
                  <a:cubicBezTo>
                    <a:pt x="8405" y="0"/>
                    <a:pt x="7759" y="76"/>
                    <a:pt x="7118" y="233"/>
                  </a:cubicBezTo>
                  <a:cubicBezTo>
                    <a:pt x="2732" y="1386"/>
                    <a:pt x="0" y="5872"/>
                    <a:pt x="1153" y="10258"/>
                  </a:cubicBezTo>
                  <a:cubicBezTo>
                    <a:pt x="2121" y="13942"/>
                    <a:pt x="5371" y="16371"/>
                    <a:pt x="8985" y="16371"/>
                  </a:cubicBezTo>
                  <a:cubicBezTo>
                    <a:pt x="9674" y="16371"/>
                    <a:pt x="10376" y="16282"/>
                    <a:pt x="11078" y="16098"/>
                  </a:cubicBezTo>
                  <a:cubicBezTo>
                    <a:pt x="15464" y="14945"/>
                    <a:pt x="18070" y="10559"/>
                    <a:pt x="17043" y="6173"/>
                  </a:cubicBezTo>
                  <a:cubicBezTo>
                    <a:pt x="16062" y="2443"/>
                    <a:pt x="12671" y="0"/>
                    <a:pt x="904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42"/>
            <p:cNvSpPr/>
            <p:nvPr/>
          </p:nvSpPr>
          <p:spPr>
            <a:xfrm>
              <a:off x="-4803700" y="3447750"/>
              <a:ext cx="25" cy="2550"/>
            </a:xfrm>
            <a:custGeom>
              <a:avLst/>
              <a:gdLst/>
              <a:ahLst/>
              <a:cxnLst/>
              <a:rect l="l" t="t" r="r" b="b"/>
              <a:pathLst>
                <a:path w="1" h="102" extrusionOk="0">
                  <a:moveTo>
                    <a:pt x="0" y="1"/>
                  </a:moveTo>
                  <a:lnTo>
                    <a:pt x="0" y="101"/>
                  </a:lnTo>
                  <a:lnTo>
                    <a:pt x="0" y="1"/>
                  </a:lnTo>
                  <a:close/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42"/>
            <p:cNvSpPr/>
            <p:nvPr/>
          </p:nvSpPr>
          <p:spPr>
            <a:xfrm>
              <a:off x="-4808725" y="3197125"/>
              <a:ext cx="287000" cy="284500"/>
            </a:xfrm>
            <a:custGeom>
              <a:avLst/>
              <a:gdLst/>
              <a:ahLst/>
              <a:cxnLst/>
              <a:rect l="l" t="t" r="r" b="b"/>
              <a:pathLst>
                <a:path w="11480" h="11380" extrusionOk="0">
                  <a:moveTo>
                    <a:pt x="9299" y="1"/>
                  </a:moveTo>
                  <a:lnTo>
                    <a:pt x="1" y="9274"/>
                  </a:lnTo>
                  <a:cubicBezTo>
                    <a:pt x="101" y="9500"/>
                    <a:pt x="101" y="9800"/>
                    <a:pt x="201" y="10026"/>
                  </a:cubicBezTo>
                  <a:lnTo>
                    <a:pt x="201" y="10126"/>
                  </a:lnTo>
                  <a:cubicBezTo>
                    <a:pt x="301" y="10527"/>
                    <a:pt x="527" y="10953"/>
                    <a:pt x="627" y="11379"/>
                  </a:cubicBezTo>
                  <a:cubicBezTo>
                    <a:pt x="4286" y="7720"/>
                    <a:pt x="7820" y="4161"/>
                    <a:pt x="11479" y="627"/>
                  </a:cubicBezTo>
                  <a:cubicBezTo>
                    <a:pt x="10752" y="302"/>
                    <a:pt x="10026" y="101"/>
                    <a:pt x="929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42"/>
            <p:cNvSpPr/>
            <p:nvPr/>
          </p:nvSpPr>
          <p:spPr>
            <a:xfrm>
              <a:off x="-4777400" y="3228450"/>
              <a:ext cx="352150" cy="349650"/>
            </a:xfrm>
            <a:custGeom>
              <a:avLst/>
              <a:gdLst/>
              <a:ahLst/>
              <a:cxnLst/>
              <a:rect l="l" t="t" r="r" b="b"/>
              <a:pathLst>
                <a:path w="14086" h="13986" extrusionOk="0">
                  <a:moveTo>
                    <a:pt x="11279" y="1"/>
                  </a:moveTo>
                  <a:lnTo>
                    <a:pt x="1" y="11279"/>
                  </a:lnTo>
                  <a:cubicBezTo>
                    <a:pt x="828" y="12407"/>
                    <a:pt x="1880" y="13359"/>
                    <a:pt x="3033" y="13986"/>
                  </a:cubicBezTo>
                  <a:lnTo>
                    <a:pt x="14086" y="3008"/>
                  </a:lnTo>
                  <a:cubicBezTo>
                    <a:pt x="13459" y="1755"/>
                    <a:pt x="12532" y="728"/>
                    <a:pt x="1127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42"/>
            <p:cNvSpPr/>
            <p:nvPr/>
          </p:nvSpPr>
          <p:spPr>
            <a:xfrm>
              <a:off x="-4237300" y="3179650"/>
              <a:ext cx="451800" cy="409300"/>
            </a:xfrm>
            <a:custGeom>
              <a:avLst/>
              <a:gdLst/>
              <a:ahLst/>
              <a:cxnLst/>
              <a:rect l="l" t="t" r="r" b="b"/>
              <a:pathLst>
                <a:path w="18072" h="16372" extrusionOk="0">
                  <a:moveTo>
                    <a:pt x="9118" y="1"/>
                  </a:moveTo>
                  <a:cubicBezTo>
                    <a:pt x="8425" y="1"/>
                    <a:pt x="7720" y="89"/>
                    <a:pt x="7018" y="274"/>
                  </a:cubicBezTo>
                  <a:cubicBezTo>
                    <a:pt x="2632" y="1427"/>
                    <a:pt x="1" y="5813"/>
                    <a:pt x="1154" y="10199"/>
                  </a:cubicBezTo>
                  <a:cubicBezTo>
                    <a:pt x="2049" y="13929"/>
                    <a:pt x="5427" y="16372"/>
                    <a:pt x="9115" y="16372"/>
                  </a:cubicBezTo>
                  <a:cubicBezTo>
                    <a:pt x="9764" y="16372"/>
                    <a:pt x="10422" y="16296"/>
                    <a:pt x="11079" y="16138"/>
                  </a:cubicBezTo>
                  <a:cubicBezTo>
                    <a:pt x="15465" y="14986"/>
                    <a:pt x="18071" y="10499"/>
                    <a:pt x="16918" y="6113"/>
                  </a:cubicBezTo>
                  <a:cubicBezTo>
                    <a:pt x="16055" y="2430"/>
                    <a:pt x="12752" y="1"/>
                    <a:pt x="911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42"/>
            <p:cNvSpPr/>
            <p:nvPr/>
          </p:nvSpPr>
          <p:spPr>
            <a:xfrm>
              <a:off x="-4832525" y="3170825"/>
              <a:ext cx="454275" cy="454275"/>
            </a:xfrm>
            <a:custGeom>
              <a:avLst/>
              <a:gdLst/>
              <a:ahLst/>
              <a:cxnLst/>
              <a:rect l="l" t="t" r="r" b="b"/>
              <a:pathLst>
                <a:path w="18171" h="18171" extrusionOk="0">
                  <a:moveTo>
                    <a:pt x="9098" y="1880"/>
                  </a:moveTo>
                  <a:cubicBezTo>
                    <a:pt x="10652" y="1880"/>
                    <a:pt x="12231" y="2406"/>
                    <a:pt x="13484" y="3334"/>
                  </a:cubicBezTo>
                  <a:cubicBezTo>
                    <a:pt x="14737" y="4286"/>
                    <a:pt x="15664" y="5639"/>
                    <a:pt x="16090" y="7319"/>
                  </a:cubicBezTo>
                  <a:cubicBezTo>
                    <a:pt x="16291" y="7945"/>
                    <a:pt x="16291" y="8572"/>
                    <a:pt x="16291" y="9073"/>
                  </a:cubicBezTo>
                  <a:cubicBezTo>
                    <a:pt x="16291" y="10752"/>
                    <a:pt x="15790" y="12331"/>
                    <a:pt x="14837" y="13459"/>
                  </a:cubicBezTo>
                  <a:cubicBezTo>
                    <a:pt x="13910" y="14712"/>
                    <a:pt x="12532" y="15664"/>
                    <a:pt x="10877" y="16090"/>
                  </a:cubicBezTo>
                  <a:cubicBezTo>
                    <a:pt x="10251" y="16291"/>
                    <a:pt x="9724" y="16391"/>
                    <a:pt x="9098" y="16391"/>
                  </a:cubicBezTo>
                  <a:cubicBezTo>
                    <a:pt x="7419" y="16391"/>
                    <a:pt x="5965" y="15765"/>
                    <a:pt x="4712" y="14837"/>
                  </a:cubicBezTo>
                  <a:cubicBezTo>
                    <a:pt x="3459" y="13885"/>
                    <a:pt x="2506" y="12532"/>
                    <a:pt x="2105" y="10852"/>
                  </a:cubicBezTo>
                  <a:cubicBezTo>
                    <a:pt x="1880" y="10326"/>
                    <a:pt x="1880" y="9699"/>
                    <a:pt x="1880" y="9073"/>
                  </a:cubicBezTo>
                  <a:cubicBezTo>
                    <a:pt x="1880" y="7519"/>
                    <a:pt x="2406" y="5940"/>
                    <a:pt x="3359" y="4687"/>
                  </a:cubicBezTo>
                  <a:cubicBezTo>
                    <a:pt x="4286" y="3434"/>
                    <a:pt x="5639" y="2506"/>
                    <a:pt x="7318" y="2080"/>
                  </a:cubicBezTo>
                  <a:cubicBezTo>
                    <a:pt x="7945" y="1980"/>
                    <a:pt x="8471" y="1880"/>
                    <a:pt x="9098" y="1880"/>
                  </a:cubicBezTo>
                  <a:close/>
                  <a:moveTo>
                    <a:pt x="9098" y="0"/>
                  </a:moveTo>
                  <a:cubicBezTo>
                    <a:pt x="8371" y="0"/>
                    <a:pt x="7644" y="100"/>
                    <a:pt x="6792" y="301"/>
                  </a:cubicBezTo>
                  <a:cubicBezTo>
                    <a:pt x="4812" y="827"/>
                    <a:pt x="3033" y="1980"/>
                    <a:pt x="1880" y="3559"/>
                  </a:cubicBezTo>
                  <a:cubicBezTo>
                    <a:pt x="627" y="5113"/>
                    <a:pt x="0" y="7093"/>
                    <a:pt x="0" y="9073"/>
                  </a:cubicBezTo>
                  <a:cubicBezTo>
                    <a:pt x="0" y="9825"/>
                    <a:pt x="125" y="10652"/>
                    <a:pt x="326" y="11379"/>
                  </a:cubicBezTo>
                  <a:cubicBezTo>
                    <a:pt x="852" y="13359"/>
                    <a:pt x="2005" y="15138"/>
                    <a:pt x="3559" y="16291"/>
                  </a:cubicBezTo>
                  <a:cubicBezTo>
                    <a:pt x="5138" y="17544"/>
                    <a:pt x="7018" y="18171"/>
                    <a:pt x="9098" y="18171"/>
                  </a:cubicBezTo>
                  <a:cubicBezTo>
                    <a:pt x="9825" y="18171"/>
                    <a:pt x="10552" y="18070"/>
                    <a:pt x="11404" y="17970"/>
                  </a:cubicBezTo>
                  <a:cubicBezTo>
                    <a:pt x="13384" y="17444"/>
                    <a:pt x="15163" y="16191"/>
                    <a:pt x="16291" y="14612"/>
                  </a:cubicBezTo>
                  <a:cubicBezTo>
                    <a:pt x="17544" y="13058"/>
                    <a:pt x="18171" y="11178"/>
                    <a:pt x="18171" y="9073"/>
                  </a:cubicBezTo>
                  <a:cubicBezTo>
                    <a:pt x="18171" y="8346"/>
                    <a:pt x="18070" y="7619"/>
                    <a:pt x="17870" y="6892"/>
                  </a:cubicBezTo>
                  <a:cubicBezTo>
                    <a:pt x="17344" y="4812"/>
                    <a:pt x="16191" y="3133"/>
                    <a:pt x="14637" y="1880"/>
                  </a:cubicBezTo>
                  <a:cubicBezTo>
                    <a:pt x="13058" y="727"/>
                    <a:pt x="11078" y="0"/>
                    <a:pt x="9098" y="0"/>
                  </a:cubicBezTo>
                  <a:close/>
                </a:path>
              </a:pathLst>
            </a:custGeom>
            <a:solidFill>
              <a:schemeClr val="accent2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42"/>
            <p:cNvSpPr/>
            <p:nvPr/>
          </p:nvSpPr>
          <p:spPr>
            <a:xfrm>
              <a:off x="-4208475" y="3434600"/>
              <a:ext cx="5675" cy="18200"/>
            </a:xfrm>
            <a:custGeom>
              <a:avLst/>
              <a:gdLst/>
              <a:ahLst/>
              <a:cxnLst/>
              <a:rect l="l" t="t" r="r" b="b"/>
              <a:pathLst>
                <a:path w="227" h="728" extrusionOk="0">
                  <a:moveTo>
                    <a:pt x="226" y="727"/>
                  </a:moveTo>
                  <a:lnTo>
                    <a:pt x="226" y="727"/>
                  </a:lnTo>
                  <a:lnTo>
                    <a:pt x="226" y="727"/>
                  </a:lnTo>
                  <a:close/>
                  <a:moveTo>
                    <a:pt x="226" y="727"/>
                  </a:moveTo>
                  <a:lnTo>
                    <a:pt x="226" y="727"/>
                  </a:lnTo>
                  <a:lnTo>
                    <a:pt x="226" y="727"/>
                  </a:lnTo>
                  <a:close/>
                  <a:moveTo>
                    <a:pt x="226" y="727"/>
                  </a:moveTo>
                  <a:lnTo>
                    <a:pt x="226" y="727"/>
                  </a:lnTo>
                  <a:lnTo>
                    <a:pt x="226" y="727"/>
                  </a:lnTo>
                  <a:close/>
                  <a:moveTo>
                    <a:pt x="226" y="727"/>
                  </a:moveTo>
                  <a:lnTo>
                    <a:pt x="226" y="727"/>
                  </a:lnTo>
                  <a:lnTo>
                    <a:pt x="226" y="727"/>
                  </a:lnTo>
                  <a:close/>
                  <a:moveTo>
                    <a:pt x="226" y="627"/>
                  </a:moveTo>
                  <a:lnTo>
                    <a:pt x="226" y="627"/>
                  </a:lnTo>
                  <a:lnTo>
                    <a:pt x="226" y="627"/>
                  </a:lnTo>
                  <a:close/>
                  <a:moveTo>
                    <a:pt x="226" y="627"/>
                  </a:moveTo>
                  <a:lnTo>
                    <a:pt x="226" y="627"/>
                  </a:lnTo>
                  <a:lnTo>
                    <a:pt x="226" y="627"/>
                  </a:lnTo>
                  <a:close/>
                  <a:moveTo>
                    <a:pt x="226" y="627"/>
                  </a:moveTo>
                  <a:lnTo>
                    <a:pt x="226" y="627"/>
                  </a:lnTo>
                  <a:lnTo>
                    <a:pt x="226" y="627"/>
                  </a:lnTo>
                  <a:close/>
                  <a:moveTo>
                    <a:pt x="101" y="627"/>
                  </a:moveTo>
                  <a:lnTo>
                    <a:pt x="226" y="627"/>
                  </a:lnTo>
                  <a:lnTo>
                    <a:pt x="101" y="627"/>
                  </a:lnTo>
                  <a:close/>
                  <a:moveTo>
                    <a:pt x="101" y="627"/>
                  </a:moveTo>
                  <a:lnTo>
                    <a:pt x="101" y="627"/>
                  </a:lnTo>
                  <a:lnTo>
                    <a:pt x="101" y="627"/>
                  </a:lnTo>
                  <a:close/>
                  <a:moveTo>
                    <a:pt x="1" y="101"/>
                  </a:moveTo>
                  <a:cubicBezTo>
                    <a:pt x="1" y="301"/>
                    <a:pt x="101" y="402"/>
                    <a:pt x="101" y="627"/>
                  </a:cubicBezTo>
                  <a:cubicBezTo>
                    <a:pt x="101" y="402"/>
                    <a:pt x="1" y="301"/>
                    <a:pt x="1" y="101"/>
                  </a:cubicBezTo>
                  <a:close/>
                  <a:moveTo>
                    <a:pt x="1" y="101"/>
                  </a:moveTo>
                  <a:lnTo>
                    <a:pt x="1" y="101"/>
                  </a:lnTo>
                  <a:lnTo>
                    <a:pt x="1" y="101"/>
                  </a:lnTo>
                  <a:close/>
                  <a:moveTo>
                    <a:pt x="1" y="101"/>
                  </a:moveTo>
                  <a:lnTo>
                    <a:pt x="1" y="101"/>
                  </a:lnTo>
                  <a:lnTo>
                    <a:pt x="1" y="101"/>
                  </a:lnTo>
                  <a:close/>
                  <a:moveTo>
                    <a:pt x="1" y="101"/>
                  </a:moveTo>
                  <a:lnTo>
                    <a:pt x="1" y="101"/>
                  </a:lnTo>
                  <a:lnTo>
                    <a:pt x="1" y="101"/>
                  </a:lnTo>
                  <a:close/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42"/>
            <p:cNvSpPr/>
            <p:nvPr/>
          </p:nvSpPr>
          <p:spPr>
            <a:xfrm>
              <a:off x="-4210975" y="3183975"/>
              <a:ext cx="308300" cy="307675"/>
            </a:xfrm>
            <a:custGeom>
              <a:avLst/>
              <a:gdLst/>
              <a:ahLst/>
              <a:cxnLst/>
              <a:rect l="l" t="t" r="r" b="b"/>
              <a:pathLst>
                <a:path w="12332" h="12307" extrusionOk="0">
                  <a:moveTo>
                    <a:pt x="9499" y="0"/>
                  </a:moveTo>
                  <a:cubicBezTo>
                    <a:pt x="6266" y="3133"/>
                    <a:pt x="3133" y="6366"/>
                    <a:pt x="0" y="9499"/>
                  </a:cubicBezTo>
                  <a:cubicBezTo>
                    <a:pt x="0" y="9700"/>
                    <a:pt x="0" y="9800"/>
                    <a:pt x="101" y="10026"/>
                  </a:cubicBezTo>
                  <a:lnTo>
                    <a:pt x="101" y="10126"/>
                  </a:lnTo>
                  <a:cubicBezTo>
                    <a:pt x="101" y="10326"/>
                    <a:pt x="201" y="10427"/>
                    <a:pt x="201" y="10652"/>
                  </a:cubicBezTo>
                  <a:lnTo>
                    <a:pt x="326" y="10652"/>
                  </a:lnTo>
                  <a:lnTo>
                    <a:pt x="326" y="10752"/>
                  </a:lnTo>
                  <a:cubicBezTo>
                    <a:pt x="527" y="11279"/>
                    <a:pt x="727" y="11805"/>
                    <a:pt x="1053" y="12306"/>
                  </a:cubicBezTo>
                  <a:lnTo>
                    <a:pt x="12331" y="1028"/>
                  </a:lnTo>
                  <a:cubicBezTo>
                    <a:pt x="11379" y="527"/>
                    <a:pt x="10452" y="201"/>
                    <a:pt x="949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42"/>
            <p:cNvSpPr/>
            <p:nvPr/>
          </p:nvSpPr>
          <p:spPr>
            <a:xfrm>
              <a:off x="-4166500" y="3228450"/>
              <a:ext cx="331500" cy="331500"/>
            </a:xfrm>
            <a:custGeom>
              <a:avLst/>
              <a:gdLst/>
              <a:ahLst/>
              <a:cxnLst/>
              <a:rect l="l" t="t" r="r" b="b"/>
              <a:pathLst>
                <a:path w="13260" h="13260" extrusionOk="0">
                  <a:moveTo>
                    <a:pt x="11480" y="1"/>
                  </a:moveTo>
                  <a:lnTo>
                    <a:pt x="1" y="11480"/>
                  </a:lnTo>
                  <a:cubicBezTo>
                    <a:pt x="627" y="12207"/>
                    <a:pt x="1254" y="12733"/>
                    <a:pt x="1981" y="13259"/>
                  </a:cubicBezTo>
                  <a:lnTo>
                    <a:pt x="13259" y="1981"/>
                  </a:lnTo>
                  <a:cubicBezTo>
                    <a:pt x="12733" y="1254"/>
                    <a:pt x="12206" y="628"/>
                    <a:pt x="1148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42"/>
            <p:cNvSpPr/>
            <p:nvPr/>
          </p:nvSpPr>
          <p:spPr>
            <a:xfrm>
              <a:off x="-4239800" y="3157650"/>
              <a:ext cx="456800" cy="454300"/>
            </a:xfrm>
            <a:custGeom>
              <a:avLst/>
              <a:gdLst/>
              <a:ahLst/>
              <a:cxnLst/>
              <a:rect l="l" t="t" r="r" b="b"/>
              <a:pathLst>
                <a:path w="18272" h="18172" extrusionOk="0">
                  <a:moveTo>
                    <a:pt x="9199" y="1780"/>
                  </a:moveTo>
                  <a:cubicBezTo>
                    <a:pt x="10752" y="1780"/>
                    <a:pt x="12331" y="2407"/>
                    <a:pt x="13585" y="3334"/>
                  </a:cubicBezTo>
                  <a:cubicBezTo>
                    <a:pt x="14838" y="4287"/>
                    <a:pt x="15765" y="5640"/>
                    <a:pt x="16191" y="7319"/>
                  </a:cubicBezTo>
                  <a:cubicBezTo>
                    <a:pt x="16291" y="7846"/>
                    <a:pt x="16392" y="8472"/>
                    <a:pt x="16392" y="9099"/>
                  </a:cubicBezTo>
                  <a:cubicBezTo>
                    <a:pt x="16392" y="10653"/>
                    <a:pt x="15890" y="12232"/>
                    <a:pt x="14938" y="13485"/>
                  </a:cubicBezTo>
                  <a:cubicBezTo>
                    <a:pt x="13885" y="14738"/>
                    <a:pt x="12532" y="15665"/>
                    <a:pt x="10978" y="16091"/>
                  </a:cubicBezTo>
                  <a:cubicBezTo>
                    <a:pt x="10351" y="16191"/>
                    <a:pt x="9725" y="16292"/>
                    <a:pt x="9199" y="16292"/>
                  </a:cubicBezTo>
                  <a:cubicBezTo>
                    <a:pt x="7519" y="16292"/>
                    <a:pt x="5965" y="15765"/>
                    <a:pt x="4712" y="14838"/>
                  </a:cubicBezTo>
                  <a:cubicBezTo>
                    <a:pt x="3459" y="13886"/>
                    <a:pt x="2507" y="12532"/>
                    <a:pt x="2106" y="10853"/>
                  </a:cubicBezTo>
                  <a:cubicBezTo>
                    <a:pt x="1980" y="10226"/>
                    <a:pt x="1880" y="9600"/>
                    <a:pt x="1880" y="9099"/>
                  </a:cubicBezTo>
                  <a:cubicBezTo>
                    <a:pt x="1880" y="7419"/>
                    <a:pt x="2407" y="5840"/>
                    <a:pt x="3459" y="4587"/>
                  </a:cubicBezTo>
                  <a:cubicBezTo>
                    <a:pt x="4387" y="3460"/>
                    <a:pt x="5740" y="2507"/>
                    <a:pt x="7319" y="1981"/>
                  </a:cubicBezTo>
                  <a:cubicBezTo>
                    <a:pt x="7945" y="1881"/>
                    <a:pt x="8572" y="1780"/>
                    <a:pt x="9199" y="1780"/>
                  </a:cubicBezTo>
                  <a:close/>
                  <a:moveTo>
                    <a:pt x="9199" y="1"/>
                  </a:moveTo>
                  <a:cubicBezTo>
                    <a:pt x="8372" y="1"/>
                    <a:pt x="7620" y="1"/>
                    <a:pt x="6893" y="201"/>
                  </a:cubicBezTo>
                  <a:cubicBezTo>
                    <a:pt x="4813" y="728"/>
                    <a:pt x="3133" y="1981"/>
                    <a:pt x="1880" y="3560"/>
                  </a:cubicBezTo>
                  <a:cubicBezTo>
                    <a:pt x="727" y="5114"/>
                    <a:pt x="1" y="6993"/>
                    <a:pt x="1" y="9099"/>
                  </a:cubicBezTo>
                  <a:cubicBezTo>
                    <a:pt x="1" y="9825"/>
                    <a:pt x="101" y="10552"/>
                    <a:pt x="326" y="11279"/>
                  </a:cubicBezTo>
                  <a:cubicBezTo>
                    <a:pt x="853" y="13359"/>
                    <a:pt x="2106" y="15039"/>
                    <a:pt x="3660" y="16292"/>
                  </a:cubicBezTo>
                  <a:cubicBezTo>
                    <a:pt x="5239" y="17445"/>
                    <a:pt x="7118" y="18171"/>
                    <a:pt x="9199" y="18171"/>
                  </a:cubicBezTo>
                  <a:cubicBezTo>
                    <a:pt x="9925" y="18171"/>
                    <a:pt x="10652" y="18071"/>
                    <a:pt x="11379" y="17871"/>
                  </a:cubicBezTo>
                  <a:cubicBezTo>
                    <a:pt x="13484" y="17344"/>
                    <a:pt x="15138" y="16191"/>
                    <a:pt x="16392" y="14612"/>
                  </a:cubicBezTo>
                  <a:cubicBezTo>
                    <a:pt x="17544" y="13059"/>
                    <a:pt x="18271" y="11079"/>
                    <a:pt x="18271" y="9099"/>
                  </a:cubicBezTo>
                  <a:cubicBezTo>
                    <a:pt x="18271" y="8347"/>
                    <a:pt x="18171" y="7520"/>
                    <a:pt x="17971" y="6793"/>
                  </a:cubicBezTo>
                  <a:cubicBezTo>
                    <a:pt x="17444" y="4713"/>
                    <a:pt x="16291" y="3033"/>
                    <a:pt x="14737" y="1881"/>
                  </a:cubicBezTo>
                  <a:cubicBezTo>
                    <a:pt x="13159" y="627"/>
                    <a:pt x="11179" y="1"/>
                    <a:pt x="9199" y="1"/>
                  </a:cubicBezTo>
                  <a:close/>
                </a:path>
              </a:pathLst>
            </a:custGeom>
            <a:solidFill>
              <a:schemeClr val="accent2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42"/>
            <p:cNvSpPr/>
            <p:nvPr/>
          </p:nvSpPr>
          <p:spPr>
            <a:xfrm>
              <a:off x="-4427775" y="3254150"/>
              <a:ext cx="237500" cy="112175"/>
            </a:xfrm>
            <a:custGeom>
              <a:avLst/>
              <a:gdLst/>
              <a:ahLst/>
              <a:cxnLst/>
              <a:rect l="l" t="t" r="r" b="b"/>
              <a:pathLst>
                <a:path w="9500" h="4487" extrusionOk="0">
                  <a:moveTo>
                    <a:pt x="4813" y="1"/>
                  </a:moveTo>
                  <a:cubicBezTo>
                    <a:pt x="4387" y="1"/>
                    <a:pt x="4086" y="1"/>
                    <a:pt x="3660" y="101"/>
                  </a:cubicBezTo>
                  <a:cubicBezTo>
                    <a:pt x="2607" y="427"/>
                    <a:pt x="1780" y="953"/>
                    <a:pt x="1154" y="1680"/>
                  </a:cubicBezTo>
                  <a:cubicBezTo>
                    <a:pt x="527" y="2407"/>
                    <a:pt x="101" y="3234"/>
                    <a:pt x="1" y="4286"/>
                  </a:cubicBezTo>
                  <a:lnTo>
                    <a:pt x="1880" y="4487"/>
                  </a:lnTo>
                  <a:cubicBezTo>
                    <a:pt x="1880" y="3860"/>
                    <a:pt x="2206" y="3359"/>
                    <a:pt x="2607" y="2933"/>
                  </a:cubicBezTo>
                  <a:cubicBezTo>
                    <a:pt x="2933" y="2407"/>
                    <a:pt x="3459" y="2106"/>
                    <a:pt x="4086" y="1980"/>
                  </a:cubicBezTo>
                  <a:cubicBezTo>
                    <a:pt x="4387" y="1880"/>
                    <a:pt x="4612" y="1880"/>
                    <a:pt x="4813" y="1880"/>
                  </a:cubicBezTo>
                  <a:cubicBezTo>
                    <a:pt x="5540" y="1880"/>
                    <a:pt x="6166" y="2106"/>
                    <a:pt x="6692" y="2507"/>
                  </a:cubicBezTo>
                  <a:cubicBezTo>
                    <a:pt x="7219" y="2833"/>
                    <a:pt x="7520" y="3459"/>
                    <a:pt x="7745" y="4086"/>
                  </a:cubicBezTo>
                  <a:lnTo>
                    <a:pt x="9499" y="3660"/>
                  </a:lnTo>
                  <a:cubicBezTo>
                    <a:pt x="9299" y="2507"/>
                    <a:pt x="8572" y="1680"/>
                    <a:pt x="7745" y="1053"/>
                  </a:cubicBezTo>
                  <a:cubicBezTo>
                    <a:pt x="6993" y="427"/>
                    <a:pt x="5966" y="1"/>
                    <a:pt x="4813" y="1"/>
                  </a:cubicBezTo>
                  <a:close/>
                </a:path>
              </a:pathLst>
            </a:custGeom>
            <a:solidFill>
              <a:schemeClr val="accent3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2" name="Picture 61" descr="Tuyển tập 30 hình nền powerpoint &lt;strong&gt;cảm&lt;/strong&gt; &lt;strong&gt;ơn&lt;/strong&gt; cuối slide tuyệt đẹp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258" y="570271"/>
            <a:ext cx="7777316" cy="401156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!!7"/>
          <p:cNvSpPr txBox="1">
            <a:spLocks noGrp="1"/>
          </p:cNvSpPr>
          <p:nvPr>
            <p:ph type="ctrTitle"/>
          </p:nvPr>
        </p:nvSpPr>
        <p:spPr>
          <a:xfrm>
            <a:off x="3151511" y="1868792"/>
            <a:ext cx="3145778" cy="1187179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 err="1" smtClean="0">
                <a:latin typeface="+mn-lt"/>
              </a:rPr>
              <a:t>Tổng</a:t>
            </a:r>
            <a:r>
              <a:rPr lang="en-US" sz="4000" b="1" dirty="0" smtClean="0">
                <a:latin typeface="+mn-lt"/>
              </a:rPr>
              <a:t> </a:t>
            </a:r>
            <a:r>
              <a:rPr lang="en-US" sz="4000" b="1" dirty="0" err="1" smtClean="0">
                <a:latin typeface="+mn-lt"/>
              </a:rPr>
              <a:t>quan</a:t>
            </a:r>
            <a:endParaRPr sz="4000" b="1" dirty="0">
              <a:latin typeface="+mn-lt"/>
            </a:endParaRPr>
          </a:p>
        </p:txBody>
      </p:sp>
      <p:sp>
        <p:nvSpPr>
          <p:cNvPr id="569" name="!!6"/>
          <p:cNvSpPr txBox="1">
            <a:spLocks noGrp="1"/>
          </p:cNvSpPr>
          <p:nvPr>
            <p:ph type="title" idx="2"/>
          </p:nvPr>
        </p:nvSpPr>
        <p:spPr>
          <a:xfrm>
            <a:off x="2644500" y="1591073"/>
            <a:ext cx="4159800" cy="704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+mn-lt"/>
              </a:rPr>
              <a:t>01</a:t>
            </a:r>
            <a:endParaRPr>
              <a:latin typeface="+mn-lt"/>
            </a:endParaRPr>
          </a:p>
        </p:txBody>
      </p:sp>
      <p:sp>
        <p:nvSpPr>
          <p:cNvPr id="570" name="Google Shape;570;p30"/>
          <p:cNvSpPr/>
          <p:nvPr/>
        </p:nvSpPr>
        <p:spPr>
          <a:xfrm>
            <a:off x="3655799" y="3088885"/>
            <a:ext cx="1832405" cy="244805"/>
          </a:xfrm>
          <a:custGeom>
            <a:avLst/>
            <a:gdLst/>
            <a:ahLst/>
            <a:cxnLst/>
            <a:rect l="l" t="t" r="r" b="b"/>
            <a:pathLst>
              <a:path w="55866" h="7463" extrusionOk="0">
                <a:moveTo>
                  <a:pt x="16082" y="0"/>
                </a:moveTo>
                <a:cubicBezTo>
                  <a:pt x="15991" y="0"/>
                  <a:pt x="15916" y="25"/>
                  <a:pt x="15866" y="75"/>
                </a:cubicBezTo>
                <a:lnTo>
                  <a:pt x="8247" y="6542"/>
                </a:lnTo>
                <a:lnTo>
                  <a:pt x="728" y="75"/>
                </a:lnTo>
                <a:cubicBezTo>
                  <a:pt x="634" y="34"/>
                  <a:pt x="528" y="10"/>
                  <a:pt x="428" y="10"/>
                </a:cubicBezTo>
                <a:cubicBezTo>
                  <a:pt x="287" y="10"/>
                  <a:pt x="160" y="58"/>
                  <a:pt x="101" y="176"/>
                </a:cubicBezTo>
                <a:cubicBezTo>
                  <a:pt x="1" y="276"/>
                  <a:pt x="1" y="602"/>
                  <a:pt x="101" y="702"/>
                </a:cubicBezTo>
                <a:lnTo>
                  <a:pt x="8021" y="7369"/>
                </a:lnTo>
                <a:cubicBezTo>
                  <a:pt x="8084" y="7431"/>
                  <a:pt x="8165" y="7463"/>
                  <a:pt x="8256" y="7463"/>
                </a:cubicBezTo>
                <a:cubicBezTo>
                  <a:pt x="8347" y="7463"/>
                  <a:pt x="8447" y="7431"/>
                  <a:pt x="8547" y="7369"/>
                </a:cubicBezTo>
                <a:lnTo>
                  <a:pt x="16066" y="1003"/>
                </a:lnTo>
                <a:lnTo>
                  <a:pt x="23685" y="7369"/>
                </a:lnTo>
                <a:cubicBezTo>
                  <a:pt x="23748" y="7431"/>
                  <a:pt x="23854" y="7463"/>
                  <a:pt x="23958" y="7463"/>
                </a:cubicBezTo>
                <a:cubicBezTo>
                  <a:pt x="24061" y="7463"/>
                  <a:pt x="24161" y="7431"/>
                  <a:pt x="24212" y="7369"/>
                </a:cubicBezTo>
                <a:lnTo>
                  <a:pt x="31831" y="1003"/>
                </a:lnTo>
                <a:lnTo>
                  <a:pt x="39349" y="7369"/>
                </a:lnTo>
                <a:cubicBezTo>
                  <a:pt x="39462" y="7431"/>
                  <a:pt x="39569" y="7463"/>
                  <a:pt x="39672" y="7463"/>
                </a:cubicBezTo>
                <a:cubicBezTo>
                  <a:pt x="39776" y="7463"/>
                  <a:pt x="39876" y="7431"/>
                  <a:pt x="39976" y="7369"/>
                </a:cubicBezTo>
                <a:lnTo>
                  <a:pt x="47495" y="1003"/>
                </a:lnTo>
                <a:lnTo>
                  <a:pt x="55139" y="7369"/>
                </a:lnTo>
                <a:cubicBezTo>
                  <a:pt x="55225" y="7422"/>
                  <a:pt x="55310" y="7453"/>
                  <a:pt x="55388" y="7453"/>
                </a:cubicBezTo>
                <a:cubicBezTo>
                  <a:pt x="55493" y="7453"/>
                  <a:pt x="55583" y="7398"/>
                  <a:pt x="55640" y="7268"/>
                </a:cubicBezTo>
                <a:cubicBezTo>
                  <a:pt x="55866" y="7168"/>
                  <a:pt x="55866" y="6867"/>
                  <a:pt x="55640" y="6742"/>
                </a:cubicBezTo>
                <a:lnTo>
                  <a:pt x="47821" y="75"/>
                </a:lnTo>
                <a:cubicBezTo>
                  <a:pt x="47720" y="25"/>
                  <a:pt x="47614" y="0"/>
                  <a:pt x="47520" y="0"/>
                </a:cubicBezTo>
                <a:cubicBezTo>
                  <a:pt x="47426" y="0"/>
                  <a:pt x="47345" y="25"/>
                  <a:pt x="47294" y="75"/>
                </a:cubicBezTo>
                <a:lnTo>
                  <a:pt x="39675" y="6542"/>
                </a:lnTo>
                <a:lnTo>
                  <a:pt x="32056" y="75"/>
                </a:lnTo>
                <a:cubicBezTo>
                  <a:pt x="32006" y="25"/>
                  <a:pt x="31925" y="0"/>
                  <a:pt x="31831" y="0"/>
                </a:cubicBezTo>
                <a:cubicBezTo>
                  <a:pt x="31737" y="0"/>
                  <a:pt x="31630" y="25"/>
                  <a:pt x="31530" y="75"/>
                </a:cubicBezTo>
                <a:lnTo>
                  <a:pt x="24011" y="6542"/>
                </a:lnTo>
                <a:lnTo>
                  <a:pt x="16392" y="75"/>
                </a:lnTo>
                <a:cubicBezTo>
                  <a:pt x="16279" y="25"/>
                  <a:pt x="16173" y="0"/>
                  <a:pt x="160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lt"/>
            </a:endParaRPr>
          </a:p>
        </p:txBody>
      </p:sp>
      <p:grpSp>
        <p:nvGrpSpPr>
          <p:cNvPr id="571" name="Google Shape;571;p30"/>
          <p:cNvGrpSpPr/>
          <p:nvPr/>
        </p:nvGrpSpPr>
        <p:grpSpPr>
          <a:xfrm rot="10667963">
            <a:off x="7458206" y="1380526"/>
            <a:ext cx="1385983" cy="2705355"/>
            <a:chOff x="409722" y="228600"/>
            <a:chExt cx="1385931" cy="2705253"/>
          </a:xfrm>
        </p:grpSpPr>
        <p:grpSp>
          <p:nvGrpSpPr>
            <p:cNvPr id="572" name="Google Shape;572;p30"/>
            <p:cNvGrpSpPr/>
            <p:nvPr/>
          </p:nvGrpSpPr>
          <p:grpSpPr>
            <a:xfrm rot="-617154" flipH="1">
              <a:off x="575967" y="402323"/>
              <a:ext cx="1053440" cy="2450002"/>
              <a:chOff x="3817855" y="1437512"/>
              <a:chExt cx="541146" cy="1128254"/>
            </a:xfrm>
          </p:grpSpPr>
          <p:sp>
            <p:nvSpPr>
              <p:cNvPr id="573" name="Google Shape;573;p30"/>
              <p:cNvSpPr/>
              <p:nvPr/>
            </p:nvSpPr>
            <p:spPr>
              <a:xfrm>
                <a:off x="3817855" y="1437512"/>
                <a:ext cx="541146" cy="1128254"/>
              </a:xfrm>
              <a:custGeom>
                <a:avLst/>
                <a:gdLst/>
                <a:ahLst/>
                <a:cxnLst/>
                <a:rect l="l" t="t" r="r" b="b"/>
                <a:pathLst>
                  <a:path w="28598" h="59625" extrusionOk="0">
                    <a:moveTo>
                      <a:pt x="101" y="0"/>
                    </a:moveTo>
                    <a:lnTo>
                      <a:pt x="1" y="426"/>
                    </a:lnTo>
                    <a:cubicBezTo>
                      <a:pt x="16066" y="3359"/>
                      <a:pt x="28197" y="17344"/>
                      <a:pt x="28197" y="34161"/>
                    </a:cubicBezTo>
                    <a:lnTo>
                      <a:pt x="28197" y="34462"/>
                    </a:lnTo>
                    <a:cubicBezTo>
                      <a:pt x="28096" y="44286"/>
                      <a:pt x="23911" y="53058"/>
                      <a:pt x="17219" y="59324"/>
                    </a:cubicBezTo>
                    <a:lnTo>
                      <a:pt x="17545" y="59625"/>
                    </a:lnTo>
                    <a:cubicBezTo>
                      <a:pt x="24212" y="53359"/>
                      <a:pt x="28497" y="44386"/>
                      <a:pt x="28598" y="34462"/>
                    </a:cubicBezTo>
                    <a:lnTo>
                      <a:pt x="28598" y="34161"/>
                    </a:lnTo>
                    <a:cubicBezTo>
                      <a:pt x="28598" y="17143"/>
                      <a:pt x="16292" y="2933"/>
                      <a:pt x="10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574" name="Google Shape;574;p30"/>
              <p:cNvSpPr/>
              <p:nvPr/>
            </p:nvSpPr>
            <p:spPr>
              <a:xfrm>
                <a:off x="3985754" y="1615346"/>
                <a:ext cx="39378" cy="29898"/>
              </a:xfrm>
              <a:custGeom>
                <a:avLst/>
                <a:gdLst/>
                <a:ahLst/>
                <a:cxnLst/>
                <a:rect l="l" t="t" r="r" b="b"/>
                <a:pathLst>
                  <a:path w="2081" h="1580" extrusionOk="0">
                    <a:moveTo>
                      <a:pt x="1053" y="1"/>
                    </a:moveTo>
                    <a:cubicBezTo>
                      <a:pt x="0" y="1"/>
                      <a:pt x="0" y="1580"/>
                      <a:pt x="1053" y="1580"/>
                    </a:cubicBezTo>
                    <a:cubicBezTo>
                      <a:pt x="2080" y="1580"/>
                      <a:pt x="2080" y="1"/>
                      <a:pt x="10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</p:grpSp>
        <p:sp>
          <p:nvSpPr>
            <p:cNvPr id="575" name="Google Shape;575;p30"/>
            <p:cNvSpPr/>
            <p:nvPr/>
          </p:nvSpPr>
          <p:spPr>
            <a:xfrm>
              <a:off x="1419225" y="228600"/>
              <a:ext cx="142800" cy="142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</p:grpSp>
      <p:grpSp>
        <p:nvGrpSpPr>
          <p:cNvPr id="576" name="Google Shape;576;p30"/>
          <p:cNvGrpSpPr/>
          <p:nvPr/>
        </p:nvGrpSpPr>
        <p:grpSpPr>
          <a:xfrm rot="-230834">
            <a:off x="262018" y="1063686"/>
            <a:ext cx="1386005" cy="2705399"/>
            <a:chOff x="409722" y="228600"/>
            <a:chExt cx="1385931" cy="2705253"/>
          </a:xfrm>
        </p:grpSpPr>
        <p:grpSp>
          <p:nvGrpSpPr>
            <p:cNvPr id="577" name="Google Shape;577;p30"/>
            <p:cNvGrpSpPr/>
            <p:nvPr/>
          </p:nvGrpSpPr>
          <p:grpSpPr>
            <a:xfrm rot="-617154" flipH="1">
              <a:off x="575967" y="402323"/>
              <a:ext cx="1053440" cy="2450002"/>
              <a:chOff x="3817855" y="1437512"/>
              <a:chExt cx="541146" cy="1128254"/>
            </a:xfrm>
          </p:grpSpPr>
          <p:sp>
            <p:nvSpPr>
              <p:cNvPr id="578" name="Google Shape;578;p30"/>
              <p:cNvSpPr/>
              <p:nvPr/>
            </p:nvSpPr>
            <p:spPr>
              <a:xfrm>
                <a:off x="3817855" y="1437512"/>
                <a:ext cx="541146" cy="1128254"/>
              </a:xfrm>
              <a:custGeom>
                <a:avLst/>
                <a:gdLst/>
                <a:ahLst/>
                <a:cxnLst/>
                <a:rect l="l" t="t" r="r" b="b"/>
                <a:pathLst>
                  <a:path w="28598" h="59625" extrusionOk="0">
                    <a:moveTo>
                      <a:pt x="101" y="0"/>
                    </a:moveTo>
                    <a:lnTo>
                      <a:pt x="1" y="426"/>
                    </a:lnTo>
                    <a:cubicBezTo>
                      <a:pt x="16066" y="3359"/>
                      <a:pt x="28197" y="17344"/>
                      <a:pt x="28197" y="34161"/>
                    </a:cubicBezTo>
                    <a:lnTo>
                      <a:pt x="28197" y="34462"/>
                    </a:lnTo>
                    <a:cubicBezTo>
                      <a:pt x="28096" y="44286"/>
                      <a:pt x="23911" y="53058"/>
                      <a:pt x="17219" y="59324"/>
                    </a:cubicBezTo>
                    <a:lnTo>
                      <a:pt x="17545" y="59625"/>
                    </a:lnTo>
                    <a:cubicBezTo>
                      <a:pt x="24212" y="53359"/>
                      <a:pt x="28497" y="44386"/>
                      <a:pt x="28598" y="34462"/>
                    </a:cubicBezTo>
                    <a:lnTo>
                      <a:pt x="28598" y="34161"/>
                    </a:lnTo>
                    <a:cubicBezTo>
                      <a:pt x="28598" y="17143"/>
                      <a:pt x="16292" y="2933"/>
                      <a:pt x="10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579" name="Google Shape;579;p30"/>
              <p:cNvSpPr/>
              <p:nvPr/>
            </p:nvSpPr>
            <p:spPr>
              <a:xfrm>
                <a:off x="3985754" y="1615346"/>
                <a:ext cx="39378" cy="29898"/>
              </a:xfrm>
              <a:custGeom>
                <a:avLst/>
                <a:gdLst/>
                <a:ahLst/>
                <a:cxnLst/>
                <a:rect l="l" t="t" r="r" b="b"/>
                <a:pathLst>
                  <a:path w="2081" h="1580" extrusionOk="0">
                    <a:moveTo>
                      <a:pt x="1053" y="1"/>
                    </a:moveTo>
                    <a:cubicBezTo>
                      <a:pt x="0" y="1"/>
                      <a:pt x="0" y="1580"/>
                      <a:pt x="1053" y="1580"/>
                    </a:cubicBezTo>
                    <a:cubicBezTo>
                      <a:pt x="2080" y="1580"/>
                      <a:pt x="2080" y="1"/>
                      <a:pt x="10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</p:grpSp>
        <p:sp>
          <p:nvSpPr>
            <p:cNvPr id="580" name="Google Shape;580;p30"/>
            <p:cNvSpPr/>
            <p:nvPr/>
          </p:nvSpPr>
          <p:spPr>
            <a:xfrm>
              <a:off x="1419225" y="228600"/>
              <a:ext cx="142800" cy="142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!!7"/>
          <p:cNvSpPr txBox="1">
            <a:spLocks noGrp="1"/>
          </p:cNvSpPr>
          <p:nvPr>
            <p:ph type="ctrTitle"/>
          </p:nvPr>
        </p:nvSpPr>
        <p:spPr>
          <a:xfrm>
            <a:off x="4202107" y="628117"/>
            <a:ext cx="3352301" cy="45586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 dirty="0">
                <a:latin typeface="+mn-lt"/>
              </a:rPr>
              <a:t>Tổng quan</a:t>
            </a:r>
            <a:endParaRPr sz="3200" b="1" dirty="0">
              <a:latin typeface="+mn-lt"/>
            </a:endParaRPr>
          </a:p>
        </p:txBody>
      </p:sp>
      <p:grpSp>
        <p:nvGrpSpPr>
          <p:cNvPr id="586" name="Google Shape;586;p31"/>
          <p:cNvGrpSpPr/>
          <p:nvPr/>
        </p:nvGrpSpPr>
        <p:grpSpPr>
          <a:xfrm>
            <a:off x="740514" y="328269"/>
            <a:ext cx="2641041" cy="1880094"/>
            <a:chOff x="871286" y="1178546"/>
            <a:chExt cx="3487507" cy="2665645"/>
          </a:xfrm>
        </p:grpSpPr>
        <p:sp>
          <p:nvSpPr>
            <p:cNvPr id="587" name="Google Shape;587;p31"/>
            <p:cNvSpPr/>
            <p:nvPr/>
          </p:nvSpPr>
          <p:spPr>
            <a:xfrm>
              <a:off x="3724729" y="1676469"/>
              <a:ext cx="250882" cy="217694"/>
            </a:xfrm>
            <a:custGeom>
              <a:avLst/>
              <a:gdLst/>
              <a:ahLst/>
              <a:cxnLst/>
              <a:rect l="l" t="t" r="r" b="b"/>
              <a:pathLst>
                <a:path w="13259" h="11505" extrusionOk="0">
                  <a:moveTo>
                    <a:pt x="6567" y="1"/>
                  </a:moveTo>
                  <a:lnTo>
                    <a:pt x="1" y="11505"/>
                  </a:lnTo>
                  <a:lnTo>
                    <a:pt x="13259" y="11505"/>
                  </a:lnTo>
                  <a:lnTo>
                    <a:pt x="656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588" name="Google Shape;588;p31"/>
            <p:cNvSpPr/>
            <p:nvPr/>
          </p:nvSpPr>
          <p:spPr>
            <a:xfrm>
              <a:off x="1017834" y="2858259"/>
              <a:ext cx="100550" cy="102934"/>
            </a:xfrm>
            <a:custGeom>
              <a:avLst/>
              <a:gdLst/>
              <a:ahLst/>
              <a:cxnLst/>
              <a:rect l="l" t="t" r="r" b="b"/>
              <a:pathLst>
                <a:path w="5314" h="5440" extrusionOk="0">
                  <a:moveTo>
                    <a:pt x="2707" y="0"/>
                  </a:moveTo>
                  <a:cubicBezTo>
                    <a:pt x="1253" y="0"/>
                    <a:pt x="0" y="1254"/>
                    <a:pt x="0" y="2707"/>
                  </a:cubicBezTo>
                  <a:cubicBezTo>
                    <a:pt x="0" y="4186"/>
                    <a:pt x="1253" y="5439"/>
                    <a:pt x="2707" y="5439"/>
                  </a:cubicBezTo>
                  <a:cubicBezTo>
                    <a:pt x="4161" y="5439"/>
                    <a:pt x="5314" y="4186"/>
                    <a:pt x="5314" y="2707"/>
                  </a:cubicBezTo>
                  <a:cubicBezTo>
                    <a:pt x="5314" y="1254"/>
                    <a:pt x="4161" y="0"/>
                    <a:pt x="270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589" name="Google Shape;589;p31"/>
            <p:cNvSpPr/>
            <p:nvPr/>
          </p:nvSpPr>
          <p:spPr>
            <a:xfrm>
              <a:off x="871286" y="2075773"/>
              <a:ext cx="215328" cy="853632"/>
            </a:xfrm>
            <a:custGeom>
              <a:avLst/>
              <a:gdLst/>
              <a:ahLst/>
              <a:cxnLst/>
              <a:rect l="l" t="t" r="r" b="b"/>
              <a:pathLst>
                <a:path w="11380" h="45114" extrusionOk="0">
                  <a:moveTo>
                    <a:pt x="6066" y="1"/>
                  </a:moveTo>
                  <a:cubicBezTo>
                    <a:pt x="2206" y="5640"/>
                    <a:pt x="1" y="12332"/>
                    <a:pt x="1" y="19625"/>
                  </a:cubicBezTo>
                  <a:cubicBezTo>
                    <a:pt x="1" y="29650"/>
                    <a:pt x="4287" y="38748"/>
                    <a:pt x="11079" y="45114"/>
                  </a:cubicBezTo>
                  <a:lnTo>
                    <a:pt x="11379" y="44813"/>
                  </a:lnTo>
                  <a:cubicBezTo>
                    <a:pt x="4612" y="38547"/>
                    <a:pt x="427" y="29550"/>
                    <a:pt x="427" y="19625"/>
                  </a:cubicBezTo>
                  <a:cubicBezTo>
                    <a:pt x="427" y="12432"/>
                    <a:pt x="2607" y="5740"/>
                    <a:pt x="6367" y="201"/>
                  </a:cubicBezTo>
                  <a:lnTo>
                    <a:pt x="6066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590" name="Google Shape;590;p31"/>
            <p:cNvSpPr/>
            <p:nvPr/>
          </p:nvSpPr>
          <p:spPr>
            <a:xfrm>
              <a:off x="3817672" y="1437470"/>
              <a:ext cx="541122" cy="1128204"/>
            </a:xfrm>
            <a:custGeom>
              <a:avLst/>
              <a:gdLst/>
              <a:ahLst/>
              <a:cxnLst/>
              <a:rect l="l" t="t" r="r" b="b"/>
              <a:pathLst>
                <a:path w="28598" h="59625" extrusionOk="0">
                  <a:moveTo>
                    <a:pt x="101" y="0"/>
                  </a:moveTo>
                  <a:lnTo>
                    <a:pt x="1" y="426"/>
                  </a:lnTo>
                  <a:cubicBezTo>
                    <a:pt x="16066" y="3359"/>
                    <a:pt x="28197" y="17344"/>
                    <a:pt x="28197" y="34161"/>
                  </a:cubicBezTo>
                  <a:lnTo>
                    <a:pt x="28197" y="34462"/>
                  </a:lnTo>
                  <a:cubicBezTo>
                    <a:pt x="28096" y="44286"/>
                    <a:pt x="23911" y="53058"/>
                    <a:pt x="17219" y="59324"/>
                  </a:cubicBezTo>
                  <a:lnTo>
                    <a:pt x="17545" y="59625"/>
                  </a:lnTo>
                  <a:cubicBezTo>
                    <a:pt x="24212" y="53359"/>
                    <a:pt x="28497" y="44386"/>
                    <a:pt x="28598" y="34462"/>
                  </a:cubicBezTo>
                  <a:lnTo>
                    <a:pt x="28598" y="34161"/>
                  </a:lnTo>
                  <a:cubicBezTo>
                    <a:pt x="28598" y="17143"/>
                    <a:pt x="16292" y="2933"/>
                    <a:pt x="101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591" name="Google Shape;591;p31"/>
            <p:cNvSpPr/>
            <p:nvPr/>
          </p:nvSpPr>
          <p:spPr>
            <a:xfrm>
              <a:off x="3789706" y="1403789"/>
              <a:ext cx="81098" cy="79225"/>
            </a:xfrm>
            <a:custGeom>
              <a:avLst/>
              <a:gdLst/>
              <a:ahLst/>
              <a:cxnLst/>
              <a:rect l="l" t="t" r="r" b="b"/>
              <a:pathLst>
                <a:path w="4286" h="4187" extrusionOk="0">
                  <a:moveTo>
                    <a:pt x="2206" y="1"/>
                  </a:moveTo>
                  <a:cubicBezTo>
                    <a:pt x="1053" y="1"/>
                    <a:pt x="0" y="953"/>
                    <a:pt x="126" y="2106"/>
                  </a:cubicBezTo>
                  <a:cubicBezTo>
                    <a:pt x="126" y="3259"/>
                    <a:pt x="1053" y="4186"/>
                    <a:pt x="2206" y="4186"/>
                  </a:cubicBezTo>
                  <a:cubicBezTo>
                    <a:pt x="3258" y="4186"/>
                    <a:pt x="4286" y="3259"/>
                    <a:pt x="4286" y="2106"/>
                  </a:cubicBezTo>
                  <a:cubicBezTo>
                    <a:pt x="4186" y="953"/>
                    <a:pt x="3359" y="1"/>
                    <a:pt x="22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592" name="Google Shape;592;p31"/>
            <p:cNvSpPr/>
            <p:nvPr/>
          </p:nvSpPr>
          <p:spPr>
            <a:xfrm>
              <a:off x="1051023" y="2188640"/>
              <a:ext cx="67361" cy="51240"/>
            </a:xfrm>
            <a:custGeom>
              <a:avLst/>
              <a:gdLst/>
              <a:ahLst/>
              <a:cxnLst/>
              <a:rect l="l" t="t" r="r" b="b"/>
              <a:pathLst>
                <a:path w="3560" h="2708" extrusionOk="0">
                  <a:moveTo>
                    <a:pt x="1780" y="1"/>
                  </a:moveTo>
                  <a:cubicBezTo>
                    <a:pt x="1" y="1"/>
                    <a:pt x="1" y="2708"/>
                    <a:pt x="1780" y="2708"/>
                  </a:cubicBezTo>
                  <a:cubicBezTo>
                    <a:pt x="3459" y="2708"/>
                    <a:pt x="3560" y="1"/>
                    <a:pt x="178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593" name="Google Shape;593;p31"/>
            <p:cNvSpPr/>
            <p:nvPr/>
          </p:nvSpPr>
          <p:spPr>
            <a:xfrm>
              <a:off x="1713054" y="3158451"/>
              <a:ext cx="65450" cy="51694"/>
            </a:xfrm>
            <a:custGeom>
              <a:avLst/>
              <a:gdLst/>
              <a:ahLst/>
              <a:cxnLst/>
              <a:rect l="l" t="t" r="r" b="b"/>
              <a:pathLst>
                <a:path w="3459" h="2732" extrusionOk="0">
                  <a:moveTo>
                    <a:pt x="1679" y="0"/>
                  </a:moveTo>
                  <a:cubicBezTo>
                    <a:pt x="0" y="0"/>
                    <a:pt x="0" y="2732"/>
                    <a:pt x="1679" y="2732"/>
                  </a:cubicBezTo>
                  <a:cubicBezTo>
                    <a:pt x="3459" y="2732"/>
                    <a:pt x="3459" y="0"/>
                    <a:pt x="1679" y="0"/>
                  </a:cubicBezTo>
                  <a:close/>
                </a:path>
              </a:pathLst>
            </a:custGeom>
            <a:solidFill>
              <a:srgbClr val="C42A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594" name="Google Shape;594;p31"/>
            <p:cNvSpPr/>
            <p:nvPr/>
          </p:nvSpPr>
          <p:spPr>
            <a:xfrm>
              <a:off x="3985564" y="1615295"/>
              <a:ext cx="39376" cy="29896"/>
            </a:xfrm>
            <a:custGeom>
              <a:avLst/>
              <a:gdLst/>
              <a:ahLst/>
              <a:cxnLst/>
              <a:rect l="l" t="t" r="r" b="b"/>
              <a:pathLst>
                <a:path w="2081" h="1580" extrusionOk="0">
                  <a:moveTo>
                    <a:pt x="1053" y="1"/>
                  </a:moveTo>
                  <a:cubicBezTo>
                    <a:pt x="0" y="1"/>
                    <a:pt x="0" y="1580"/>
                    <a:pt x="1053" y="1580"/>
                  </a:cubicBezTo>
                  <a:cubicBezTo>
                    <a:pt x="2080" y="1580"/>
                    <a:pt x="2080" y="1"/>
                    <a:pt x="10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595" name="Google Shape;595;p31"/>
            <p:cNvSpPr/>
            <p:nvPr/>
          </p:nvSpPr>
          <p:spPr>
            <a:xfrm>
              <a:off x="3303608" y="2710292"/>
              <a:ext cx="67361" cy="51240"/>
            </a:xfrm>
            <a:custGeom>
              <a:avLst/>
              <a:gdLst/>
              <a:ahLst/>
              <a:cxnLst/>
              <a:rect l="l" t="t" r="r" b="b"/>
              <a:pathLst>
                <a:path w="3560" h="2708" extrusionOk="0">
                  <a:moveTo>
                    <a:pt x="1780" y="1"/>
                  </a:moveTo>
                  <a:cubicBezTo>
                    <a:pt x="1" y="1"/>
                    <a:pt x="1" y="2708"/>
                    <a:pt x="1780" y="2708"/>
                  </a:cubicBezTo>
                  <a:cubicBezTo>
                    <a:pt x="3560" y="2708"/>
                    <a:pt x="3560" y="1"/>
                    <a:pt x="1780" y="1"/>
                  </a:cubicBezTo>
                  <a:close/>
                </a:path>
              </a:pathLst>
            </a:custGeom>
            <a:solidFill>
              <a:srgbClr val="C42A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596" name="Google Shape;596;p31"/>
            <p:cNvSpPr/>
            <p:nvPr/>
          </p:nvSpPr>
          <p:spPr>
            <a:xfrm>
              <a:off x="2205301" y="3646895"/>
              <a:ext cx="750717" cy="156047"/>
            </a:xfrm>
            <a:custGeom>
              <a:avLst/>
              <a:gdLst/>
              <a:ahLst/>
              <a:cxnLst/>
              <a:rect l="l" t="t" r="r" b="b"/>
              <a:pathLst>
                <a:path w="39675" h="8247" extrusionOk="0">
                  <a:moveTo>
                    <a:pt x="3960" y="1"/>
                  </a:moveTo>
                  <a:cubicBezTo>
                    <a:pt x="4913" y="5515"/>
                    <a:pt x="0" y="8246"/>
                    <a:pt x="0" y="8246"/>
                  </a:cubicBezTo>
                  <a:lnTo>
                    <a:pt x="39675" y="8246"/>
                  </a:lnTo>
                  <a:cubicBezTo>
                    <a:pt x="35189" y="5114"/>
                    <a:pt x="36016" y="1"/>
                    <a:pt x="36016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597" name="Google Shape;597;p31"/>
            <p:cNvSpPr/>
            <p:nvPr/>
          </p:nvSpPr>
          <p:spPr>
            <a:xfrm>
              <a:off x="2189179" y="3642637"/>
              <a:ext cx="778702" cy="164089"/>
            </a:xfrm>
            <a:custGeom>
              <a:avLst/>
              <a:gdLst/>
              <a:ahLst/>
              <a:cxnLst/>
              <a:rect l="l" t="t" r="r" b="b"/>
              <a:pathLst>
                <a:path w="41154" h="8672" extrusionOk="0">
                  <a:moveTo>
                    <a:pt x="36667" y="426"/>
                  </a:moveTo>
                  <a:lnTo>
                    <a:pt x="36667" y="1354"/>
                  </a:lnTo>
                  <a:cubicBezTo>
                    <a:pt x="36667" y="2206"/>
                    <a:pt x="36767" y="3459"/>
                    <a:pt x="37294" y="4712"/>
                  </a:cubicBezTo>
                  <a:cubicBezTo>
                    <a:pt x="37757" y="5904"/>
                    <a:pt x="38531" y="7173"/>
                    <a:pt x="39856" y="8246"/>
                  </a:cubicBezTo>
                  <a:lnTo>
                    <a:pt x="1566" y="8246"/>
                  </a:lnTo>
                  <a:cubicBezTo>
                    <a:pt x="1962" y="7945"/>
                    <a:pt x="2501" y="7489"/>
                    <a:pt x="3033" y="6893"/>
                  </a:cubicBezTo>
                  <a:cubicBezTo>
                    <a:pt x="4086" y="5740"/>
                    <a:pt x="5138" y="3985"/>
                    <a:pt x="5138" y="1579"/>
                  </a:cubicBezTo>
                  <a:cubicBezTo>
                    <a:pt x="5138" y="1221"/>
                    <a:pt x="5138" y="792"/>
                    <a:pt x="5064" y="426"/>
                  </a:cubicBezTo>
                  <a:close/>
                  <a:moveTo>
                    <a:pt x="4612" y="0"/>
                  </a:moveTo>
                  <a:lnTo>
                    <a:pt x="4612" y="226"/>
                  </a:lnTo>
                  <a:cubicBezTo>
                    <a:pt x="4712" y="727"/>
                    <a:pt x="4712" y="1153"/>
                    <a:pt x="4712" y="1579"/>
                  </a:cubicBezTo>
                  <a:cubicBezTo>
                    <a:pt x="4712" y="3760"/>
                    <a:pt x="3760" y="5539"/>
                    <a:pt x="2732" y="6592"/>
                  </a:cubicBezTo>
                  <a:cubicBezTo>
                    <a:pt x="2206" y="7218"/>
                    <a:pt x="1679" y="7619"/>
                    <a:pt x="1379" y="7845"/>
                  </a:cubicBezTo>
                  <a:cubicBezTo>
                    <a:pt x="1153" y="8045"/>
                    <a:pt x="1053" y="8146"/>
                    <a:pt x="852" y="8146"/>
                  </a:cubicBezTo>
                  <a:cubicBezTo>
                    <a:pt x="852" y="8246"/>
                    <a:pt x="852" y="8246"/>
                    <a:pt x="752" y="8246"/>
                  </a:cubicBezTo>
                  <a:lnTo>
                    <a:pt x="0" y="8672"/>
                  </a:lnTo>
                  <a:lnTo>
                    <a:pt x="41153" y="8672"/>
                  </a:lnTo>
                  <a:lnTo>
                    <a:pt x="40627" y="8246"/>
                  </a:lnTo>
                  <a:cubicBezTo>
                    <a:pt x="39073" y="7218"/>
                    <a:pt x="38121" y="5865"/>
                    <a:pt x="37720" y="4612"/>
                  </a:cubicBezTo>
                  <a:cubicBezTo>
                    <a:pt x="37193" y="3359"/>
                    <a:pt x="37093" y="2106"/>
                    <a:pt x="37093" y="1354"/>
                  </a:cubicBezTo>
                  <a:lnTo>
                    <a:pt x="37093" y="527"/>
                  </a:lnTo>
                  <a:lnTo>
                    <a:pt x="37093" y="326"/>
                  </a:lnTo>
                  <a:lnTo>
                    <a:pt x="37093" y="226"/>
                  </a:lnTo>
                  <a:lnTo>
                    <a:pt x="37193" y="0"/>
                  </a:lnTo>
                  <a:close/>
                </a:path>
              </a:pathLst>
            </a:custGeom>
            <a:solidFill>
              <a:srgbClr val="2A49A8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598" name="Google Shape;598;p31"/>
            <p:cNvSpPr/>
            <p:nvPr/>
          </p:nvSpPr>
          <p:spPr>
            <a:xfrm>
              <a:off x="2147911" y="3798646"/>
              <a:ext cx="873556" cy="41760"/>
            </a:xfrm>
            <a:custGeom>
              <a:avLst/>
              <a:gdLst/>
              <a:ahLst/>
              <a:cxnLst/>
              <a:rect l="l" t="t" r="r" b="b"/>
              <a:pathLst>
                <a:path w="46167" h="2207" extrusionOk="0">
                  <a:moveTo>
                    <a:pt x="1154" y="1"/>
                  </a:moveTo>
                  <a:cubicBezTo>
                    <a:pt x="527" y="1"/>
                    <a:pt x="1" y="527"/>
                    <a:pt x="1" y="1054"/>
                  </a:cubicBezTo>
                  <a:cubicBezTo>
                    <a:pt x="1" y="1680"/>
                    <a:pt x="527" y="2206"/>
                    <a:pt x="1154" y="2206"/>
                  </a:cubicBezTo>
                  <a:lnTo>
                    <a:pt x="45014" y="2206"/>
                  </a:lnTo>
                  <a:cubicBezTo>
                    <a:pt x="45640" y="2206"/>
                    <a:pt x="46166" y="1680"/>
                    <a:pt x="46166" y="1054"/>
                  </a:cubicBezTo>
                  <a:cubicBezTo>
                    <a:pt x="46166" y="527"/>
                    <a:pt x="45640" y="1"/>
                    <a:pt x="450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599" name="Google Shape;599;p31"/>
            <p:cNvSpPr/>
            <p:nvPr/>
          </p:nvSpPr>
          <p:spPr>
            <a:xfrm>
              <a:off x="2144127" y="3794862"/>
              <a:ext cx="881125" cy="49329"/>
            </a:xfrm>
            <a:custGeom>
              <a:avLst/>
              <a:gdLst/>
              <a:ahLst/>
              <a:cxnLst/>
              <a:rect l="l" t="t" r="r" b="b"/>
              <a:pathLst>
                <a:path w="46567" h="2607" extrusionOk="0">
                  <a:moveTo>
                    <a:pt x="45214" y="426"/>
                  </a:moveTo>
                  <a:cubicBezTo>
                    <a:pt x="45514" y="426"/>
                    <a:pt x="45740" y="527"/>
                    <a:pt x="45840" y="727"/>
                  </a:cubicBezTo>
                  <a:cubicBezTo>
                    <a:pt x="46041" y="828"/>
                    <a:pt x="46141" y="1053"/>
                    <a:pt x="46141" y="1254"/>
                  </a:cubicBezTo>
                  <a:cubicBezTo>
                    <a:pt x="46141" y="1579"/>
                    <a:pt x="46041" y="1780"/>
                    <a:pt x="45840" y="1880"/>
                  </a:cubicBezTo>
                  <a:cubicBezTo>
                    <a:pt x="45740" y="2081"/>
                    <a:pt x="45514" y="2206"/>
                    <a:pt x="45214" y="2206"/>
                  </a:cubicBezTo>
                  <a:lnTo>
                    <a:pt x="1354" y="2206"/>
                  </a:lnTo>
                  <a:cubicBezTo>
                    <a:pt x="1028" y="2206"/>
                    <a:pt x="827" y="2081"/>
                    <a:pt x="727" y="1880"/>
                  </a:cubicBezTo>
                  <a:cubicBezTo>
                    <a:pt x="502" y="1780"/>
                    <a:pt x="401" y="1579"/>
                    <a:pt x="401" y="1254"/>
                  </a:cubicBezTo>
                  <a:cubicBezTo>
                    <a:pt x="401" y="1053"/>
                    <a:pt x="502" y="828"/>
                    <a:pt x="727" y="727"/>
                  </a:cubicBezTo>
                  <a:cubicBezTo>
                    <a:pt x="827" y="527"/>
                    <a:pt x="1028" y="426"/>
                    <a:pt x="1354" y="426"/>
                  </a:cubicBezTo>
                  <a:close/>
                  <a:moveTo>
                    <a:pt x="1354" y="0"/>
                  </a:moveTo>
                  <a:cubicBezTo>
                    <a:pt x="627" y="0"/>
                    <a:pt x="0" y="627"/>
                    <a:pt x="0" y="1254"/>
                  </a:cubicBezTo>
                  <a:cubicBezTo>
                    <a:pt x="0" y="1980"/>
                    <a:pt x="627" y="2607"/>
                    <a:pt x="1354" y="2607"/>
                  </a:cubicBezTo>
                  <a:lnTo>
                    <a:pt x="45214" y="2607"/>
                  </a:lnTo>
                  <a:cubicBezTo>
                    <a:pt x="45940" y="2607"/>
                    <a:pt x="46567" y="1980"/>
                    <a:pt x="46567" y="1254"/>
                  </a:cubicBezTo>
                  <a:cubicBezTo>
                    <a:pt x="46567" y="627"/>
                    <a:pt x="45940" y="0"/>
                    <a:pt x="45214" y="0"/>
                  </a:cubicBezTo>
                  <a:close/>
                </a:path>
              </a:pathLst>
            </a:custGeom>
            <a:solidFill>
              <a:srgbClr val="2A49A8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600" name="Google Shape;600;p31"/>
            <p:cNvSpPr/>
            <p:nvPr/>
          </p:nvSpPr>
          <p:spPr>
            <a:xfrm>
              <a:off x="1302359" y="1826802"/>
              <a:ext cx="2564660" cy="1849516"/>
            </a:xfrm>
            <a:custGeom>
              <a:avLst/>
              <a:gdLst/>
              <a:ahLst/>
              <a:cxnLst/>
              <a:rect l="l" t="t" r="r" b="b"/>
              <a:pathLst>
                <a:path w="135541" h="97746" extrusionOk="0">
                  <a:moveTo>
                    <a:pt x="4587" y="1"/>
                  </a:moveTo>
                  <a:cubicBezTo>
                    <a:pt x="2081" y="1"/>
                    <a:pt x="1" y="1981"/>
                    <a:pt x="1" y="4487"/>
                  </a:cubicBezTo>
                  <a:lnTo>
                    <a:pt x="1" y="93159"/>
                  </a:lnTo>
                  <a:cubicBezTo>
                    <a:pt x="1" y="95666"/>
                    <a:pt x="2081" y="97746"/>
                    <a:pt x="4587" y="97746"/>
                  </a:cubicBezTo>
                  <a:lnTo>
                    <a:pt x="130954" y="97746"/>
                  </a:lnTo>
                  <a:cubicBezTo>
                    <a:pt x="133460" y="97746"/>
                    <a:pt x="135540" y="95666"/>
                    <a:pt x="135540" y="93159"/>
                  </a:cubicBezTo>
                  <a:lnTo>
                    <a:pt x="135540" y="4487"/>
                  </a:lnTo>
                  <a:cubicBezTo>
                    <a:pt x="135540" y="1981"/>
                    <a:pt x="133460" y="1"/>
                    <a:pt x="130954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601" name="Google Shape;601;p31"/>
            <p:cNvSpPr/>
            <p:nvPr/>
          </p:nvSpPr>
          <p:spPr>
            <a:xfrm>
              <a:off x="1298102" y="1823017"/>
              <a:ext cx="2572702" cy="1857104"/>
            </a:xfrm>
            <a:custGeom>
              <a:avLst/>
              <a:gdLst/>
              <a:ahLst/>
              <a:cxnLst/>
              <a:rect l="l" t="t" r="r" b="b"/>
              <a:pathLst>
                <a:path w="135966" h="98147" extrusionOk="0">
                  <a:moveTo>
                    <a:pt x="131179" y="401"/>
                  </a:moveTo>
                  <a:cubicBezTo>
                    <a:pt x="132432" y="401"/>
                    <a:pt x="133460" y="827"/>
                    <a:pt x="134312" y="1654"/>
                  </a:cubicBezTo>
                  <a:cubicBezTo>
                    <a:pt x="135039" y="2406"/>
                    <a:pt x="135565" y="3534"/>
                    <a:pt x="135565" y="4687"/>
                  </a:cubicBezTo>
                  <a:lnTo>
                    <a:pt x="135565" y="93359"/>
                  </a:lnTo>
                  <a:cubicBezTo>
                    <a:pt x="135565" y="94612"/>
                    <a:pt x="135039" y="95640"/>
                    <a:pt x="134312" y="96492"/>
                  </a:cubicBezTo>
                  <a:cubicBezTo>
                    <a:pt x="133460" y="97219"/>
                    <a:pt x="132432" y="97745"/>
                    <a:pt x="131179" y="97745"/>
                  </a:cubicBezTo>
                  <a:lnTo>
                    <a:pt x="4812" y="97745"/>
                  </a:lnTo>
                  <a:cubicBezTo>
                    <a:pt x="3559" y="97745"/>
                    <a:pt x="2507" y="97219"/>
                    <a:pt x="1680" y="96492"/>
                  </a:cubicBezTo>
                  <a:cubicBezTo>
                    <a:pt x="953" y="95640"/>
                    <a:pt x="426" y="94612"/>
                    <a:pt x="426" y="93359"/>
                  </a:cubicBezTo>
                  <a:lnTo>
                    <a:pt x="426" y="4687"/>
                  </a:lnTo>
                  <a:cubicBezTo>
                    <a:pt x="426" y="3534"/>
                    <a:pt x="953" y="2406"/>
                    <a:pt x="1680" y="1654"/>
                  </a:cubicBezTo>
                  <a:cubicBezTo>
                    <a:pt x="2507" y="827"/>
                    <a:pt x="3559" y="401"/>
                    <a:pt x="4812" y="401"/>
                  </a:cubicBezTo>
                  <a:close/>
                  <a:moveTo>
                    <a:pt x="4812" y="0"/>
                  </a:moveTo>
                  <a:cubicBezTo>
                    <a:pt x="2206" y="0"/>
                    <a:pt x="0" y="2081"/>
                    <a:pt x="0" y="4687"/>
                  </a:cubicBezTo>
                  <a:lnTo>
                    <a:pt x="0" y="93359"/>
                  </a:lnTo>
                  <a:cubicBezTo>
                    <a:pt x="0" y="95966"/>
                    <a:pt x="2206" y="98146"/>
                    <a:pt x="4812" y="98146"/>
                  </a:cubicBezTo>
                  <a:lnTo>
                    <a:pt x="131179" y="98146"/>
                  </a:lnTo>
                  <a:cubicBezTo>
                    <a:pt x="133785" y="98146"/>
                    <a:pt x="135966" y="95966"/>
                    <a:pt x="135966" y="93359"/>
                  </a:cubicBezTo>
                  <a:lnTo>
                    <a:pt x="135966" y="4687"/>
                  </a:lnTo>
                  <a:cubicBezTo>
                    <a:pt x="135966" y="2081"/>
                    <a:pt x="133785" y="0"/>
                    <a:pt x="13117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602" name="Google Shape;602;p31"/>
            <p:cNvSpPr/>
            <p:nvPr/>
          </p:nvSpPr>
          <p:spPr>
            <a:xfrm>
              <a:off x="1302359" y="1826802"/>
              <a:ext cx="2564660" cy="1574944"/>
            </a:xfrm>
            <a:custGeom>
              <a:avLst/>
              <a:gdLst/>
              <a:ahLst/>
              <a:cxnLst/>
              <a:rect l="l" t="t" r="r" b="b"/>
              <a:pathLst>
                <a:path w="135541" h="83235" extrusionOk="0">
                  <a:moveTo>
                    <a:pt x="4587" y="1"/>
                  </a:moveTo>
                  <a:cubicBezTo>
                    <a:pt x="2081" y="1"/>
                    <a:pt x="1" y="1981"/>
                    <a:pt x="1" y="4487"/>
                  </a:cubicBezTo>
                  <a:lnTo>
                    <a:pt x="1" y="83234"/>
                  </a:lnTo>
                  <a:lnTo>
                    <a:pt x="135540" y="83234"/>
                  </a:lnTo>
                  <a:lnTo>
                    <a:pt x="135540" y="4487"/>
                  </a:lnTo>
                  <a:cubicBezTo>
                    <a:pt x="135540" y="1981"/>
                    <a:pt x="133460" y="1"/>
                    <a:pt x="1309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603" name="Google Shape;603;p31"/>
            <p:cNvSpPr/>
            <p:nvPr/>
          </p:nvSpPr>
          <p:spPr>
            <a:xfrm>
              <a:off x="1298102" y="1823017"/>
              <a:ext cx="2572702" cy="1582513"/>
            </a:xfrm>
            <a:custGeom>
              <a:avLst/>
              <a:gdLst/>
              <a:ahLst/>
              <a:cxnLst/>
              <a:rect l="l" t="t" r="r" b="b"/>
              <a:pathLst>
                <a:path w="135966" h="83635" extrusionOk="0">
                  <a:moveTo>
                    <a:pt x="131179" y="401"/>
                  </a:moveTo>
                  <a:cubicBezTo>
                    <a:pt x="132432" y="401"/>
                    <a:pt x="133460" y="827"/>
                    <a:pt x="134312" y="1654"/>
                  </a:cubicBezTo>
                  <a:cubicBezTo>
                    <a:pt x="135039" y="2406"/>
                    <a:pt x="135565" y="3534"/>
                    <a:pt x="135565" y="4687"/>
                  </a:cubicBezTo>
                  <a:lnTo>
                    <a:pt x="135565" y="83234"/>
                  </a:lnTo>
                  <a:lnTo>
                    <a:pt x="426" y="83234"/>
                  </a:lnTo>
                  <a:lnTo>
                    <a:pt x="426" y="4687"/>
                  </a:lnTo>
                  <a:cubicBezTo>
                    <a:pt x="426" y="3534"/>
                    <a:pt x="953" y="2406"/>
                    <a:pt x="1680" y="1654"/>
                  </a:cubicBezTo>
                  <a:cubicBezTo>
                    <a:pt x="2507" y="827"/>
                    <a:pt x="3559" y="401"/>
                    <a:pt x="4812" y="401"/>
                  </a:cubicBezTo>
                  <a:close/>
                  <a:moveTo>
                    <a:pt x="4812" y="0"/>
                  </a:moveTo>
                  <a:cubicBezTo>
                    <a:pt x="2206" y="0"/>
                    <a:pt x="0" y="2081"/>
                    <a:pt x="0" y="4687"/>
                  </a:cubicBezTo>
                  <a:lnTo>
                    <a:pt x="0" y="83635"/>
                  </a:lnTo>
                  <a:lnTo>
                    <a:pt x="135966" y="83635"/>
                  </a:lnTo>
                  <a:lnTo>
                    <a:pt x="135966" y="4687"/>
                  </a:lnTo>
                  <a:cubicBezTo>
                    <a:pt x="135966" y="2081"/>
                    <a:pt x="133785" y="0"/>
                    <a:pt x="131179" y="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604" name="Google Shape;604;p31"/>
            <p:cNvSpPr/>
            <p:nvPr/>
          </p:nvSpPr>
          <p:spPr>
            <a:xfrm>
              <a:off x="1402909" y="1925440"/>
              <a:ext cx="2363107" cy="1365803"/>
            </a:xfrm>
            <a:custGeom>
              <a:avLst/>
              <a:gdLst/>
              <a:ahLst/>
              <a:cxnLst/>
              <a:rect l="l" t="t" r="r" b="b"/>
              <a:pathLst>
                <a:path w="124889" h="72182" extrusionOk="0">
                  <a:moveTo>
                    <a:pt x="0" y="1"/>
                  </a:moveTo>
                  <a:lnTo>
                    <a:pt x="0" y="72182"/>
                  </a:lnTo>
                  <a:lnTo>
                    <a:pt x="124888" y="72182"/>
                  </a:lnTo>
                  <a:lnTo>
                    <a:pt x="12488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605" name="Google Shape;605;p31"/>
            <p:cNvSpPr/>
            <p:nvPr/>
          </p:nvSpPr>
          <p:spPr>
            <a:xfrm>
              <a:off x="1399106" y="1921656"/>
              <a:ext cx="2371167" cy="1373391"/>
            </a:xfrm>
            <a:custGeom>
              <a:avLst/>
              <a:gdLst/>
              <a:ahLst/>
              <a:cxnLst/>
              <a:rect l="l" t="t" r="r" b="b"/>
              <a:pathLst>
                <a:path w="125315" h="72583" extrusionOk="0">
                  <a:moveTo>
                    <a:pt x="124889" y="426"/>
                  </a:moveTo>
                  <a:lnTo>
                    <a:pt x="124889" y="72156"/>
                  </a:lnTo>
                  <a:lnTo>
                    <a:pt x="402" y="72156"/>
                  </a:lnTo>
                  <a:lnTo>
                    <a:pt x="402" y="426"/>
                  </a:lnTo>
                  <a:close/>
                  <a:moveTo>
                    <a:pt x="1" y="0"/>
                  </a:moveTo>
                  <a:lnTo>
                    <a:pt x="1" y="72582"/>
                  </a:lnTo>
                  <a:lnTo>
                    <a:pt x="125315" y="72582"/>
                  </a:lnTo>
                  <a:lnTo>
                    <a:pt x="125315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606" name="Google Shape;606;p31"/>
            <p:cNvSpPr/>
            <p:nvPr/>
          </p:nvSpPr>
          <p:spPr>
            <a:xfrm>
              <a:off x="2529202" y="3482825"/>
              <a:ext cx="110502" cy="108610"/>
            </a:xfrm>
            <a:custGeom>
              <a:avLst/>
              <a:gdLst/>
              <a:ahLst/>
              <a:cxnLst/>
              <a:rect l="l" t="t" r="r" b="b"/>
              <a:pathLst>
                <a:path w="5840" h="5740" extrusionOk="0">
                  <a:moveTo>
                    <a:pt x="2933" y="0"/>
                  </a:moveTo>
                  <a:cubicBezTo>
                    <a:pt x="1354" y="0"/>
                    <a:pt x="0" y="1253"/>
                    <a:pt x="0" y="2907"/>
                  </a:cubicBezTo>
                  <a:cubicBezTo>
                    <a:pt x="0" y="4486"/>
                    <a:pt x="1354" y="5739"/>
                    <a:pt x="2933" y="5739"/>
                  </a:cubicBezTo>
                  <a:cubicBezTo>
                    <a:pt x="4487" y="5739"/>
                    <a:pt x="5840" y="4486"/>
                    <a:pt x="5840" y="2907"/>
                  </a:cubicBezTo>
                  <a:cubicBezTo>
                    <a:pt x="5840" y="1253"/>
                    <a:pt x="4487" y="0"/>
                    <a:pt x="2933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607" name="Google Shape;607;p31"/>
            <p:cNvSpPr/>
            <p:nvPr/>
          </p:nvSpPr>
          <p:spPr>
            <a:xfrm>
              <a:off x="3092575" y="2260259"/>
              <a:ext cx="1057077" cy="141212"/>
            </a:xfrm>
            <a:custGeom>
              <a:avLst/>
              <a:gdLst/>
              <a:ahLst/>
              <a:cxnLst/>
              <a:rect l="l" t="t" r="r" b="b"/>
              <a:pathLst>
                <a:path w="55866" h="7463" extrusionOk="0">
                  <a:moveTo>
                    <a:pt x="16082" y="0"/>
                  </a:moveTo>
                  <a:cubicBezTo>
                    <a:pt x="15991" y="0"/>
                    <a:pt x="15916" y="25"/>
                    <a:pt x="15866" y="75"/>
                  </a:cubicBezTo>
                  <a:lnTo>
                    <a:pt x="8247" y="6542"/>
                  </a:lnTo>
                  <a:lnTo>
                    <a:pt x="728" y="75"/>
                  </a:lnTo>
                  <a:cubicBezTo>
                    <a:pt x="634" y="34"/>
                    <a:pt x="528" y="10"/>
                    <a:pt x="428" y="10"/>
                  </a:cubicBezTo>
                  <a:cubicBezTo>
                    <a:pt x="287" y="10"/>
                    <a:pt x="160" y="58"/>
                    <a:pt x="101" y="176"/>
                  </a:cubicBezTo>
                  <a:cubicBezTo>
                    <a:pt x="1" y="276"/>
                    <a:pt x="1" y="602"/>
                    <a:pt x="101" y="702"/>
                  </a:cubicBezTo>
                  <a:lnTo>
                    <a:pt x="8021" y="7369"/>
                  </a:lnTo>
                  <a:cubicBezTo>
                    <a:pt x="8084" y="7431"/>
                    <a:pt x="8165" y="7463"/>
                    <a:pt x="8256" y="7463"/>
                  </a:cubicBezTo>
                  <a:cubicBezTo>
                    <a:pt x="8347" y="7463"/>
                    <a:pt x="8447" y="7431"/>
                    <a:pt x="8547" y="7369"/>
                  </a:cubicBezTo>
                  <a:lnTo>
                    <a:pt x="16066" y="1003"/>
                  </a:lnTo>
                  <a:lnTo>
                    <a:pt x="23685" y="7369"/>
                  </a:lnTo>
                  <a:cubicBezTo>
                    <a:pt x="23748" y="7431"/>
                    <a:pt x="23854" y="7463"/>
                    <a:pt x="23958" y="7463"/>
                  </a:cubicBezTo>
                  <a:cubicBezTo>
                    <a:pt x="24061" y="7463"/>
                    <a:pt x="24161" y="7431"/>
                    <a:pt x="24212" y="7369"/>
                  </a:cubicBezTo>
                  <a:lnTo>
                    <a:pt x="31831" y="1003"/>
                  </a:lnTo>
                  <a:lnTo>
                    <a:pt x="39349" y="7369"/>
                  </a:lnTo>
                  <a:cubicBezTo>
                    <a:pt x="39462" y="7431"/>
                    <a:pt x="39569" y="7463"/>
                    <a:pt x="39672" y="7463"/>
                  </a:cubicBezTo>
                  <a:cubicBezTo>
                    <a:pt x="39776" y="7463"/>
                    <a:pt x="39876" y="7431"/>
                    <a:pt x="39976" y="7369"/>
                  </a:cubicBezTo>
                  <a:lnTo>
                    <a:pt x="47495" y="1003"/>
                  </a:lnTo>
                  <a:lnTo>
                    <a:pt x="55139" y="7369"/>
                  </a:lnTo>
                  <a:cubicBezTo>
                    <a:pt x="55225" y="7422"/>
                    <a:pt x="55310" y="7453"/>
                    <a:pt x="55388" y="7453"/>
                  </a:cubicBezTo>
                  <a:cubicBezTo>
                    <a:pt x="55493" y="7453"/>
                    <a:pt x="55583" y="7398"/>
                    <a:pt x="55640" y="7268"/>
                  </a:cubicBezTo>
                  <a:cubicBezTo>
                    <a:pt x="55866" y="7168"/>
                    <a:pt x="55866" y="6867"/>
                    <a:pt x="55640" y="6742"/>
                  </a:cubicBezTo>
                  <a:lnTo>
                    <a:pt x="47821" y="75"/>
                  </a:lnTo>
                  <a:cubicBezTo>
                    <a:pt x="47720" y="25"/>
                    <a:pt x="47614" y="0"/>
                    <a:pt x="47520" y="0"/>
                  </a:cubicBezTo>
                  <a:cubicBezTo>
                    <a:pt x="47426" y="0"/>
                    <a:pt x="47345" y="25"/>
                    <a:pt x="47294" y="75"/>
                  </a:cubicBezTo>
                  <a:lnTo>
                    <a:pt x="39675" y="6542"/>
                  </a:lnTo>
                  <a:lnTo>
                    <a:pt x="32056" y="75"/>
                  </a:lnTo>
                  <a:cubicBezTo>
                    <a:pt x="32006" y="25"/>
                    <a:pt x="31925" y="0"/>
                    <a:pt x="31831" y="0"/>
                  </a:cubicBezTo>
                  <a:cubicBezTo>
                    <a:pt x="31737" y="0"/>
                    <a:pt x="31630" y="25"/>
                    <a:pt x="31530" y="75"/>
                  </a:cubicBezTo>
                  <a:lnTo>
                    <a:pt x="24011" y="6542"/>
                  </a:lnTo>
                  <a:lnTo>
                    <a:pt x="16392" y="75"/>
                  </a:lnTo>
                  <a:cubicBezTo>
                    <a:pt x="16279" y="25"/>
                    <a:pt x="16173" y="0"/>
                    <a:pt x="1608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608" name="Google Shape;608;p31"/>
            <p:cNvSpPr/>
            <p:nvPr/>
          </p:nvSpPr>
          <p:spPr>
            <a:xfrm>
              <a:off x="1472143" y="2129359"/>
              <a:ext cx="420666" cy="359493"/>
            </a:xfrm>
            <a:custGeom>
              <a:avLst/>
              <a:gdLst/>
              <a:ahLst/>
              <a:cxnLst/>
              <a:rect l="l" t="t" r="r" b="b"/>
              <a:pathLst>
                <a:path w="22232" h="18999" extrusionOk="0">
                  <a:moveTo>
                    <a:pt x="4913" y="1"/>
                  </a:moveTo>
                  <a:cubicBezTo>
                    <a:pt x="2181" y="1"/>
                    <a:pt x="0" y="2181"/>
                    <a:pt x="0" y="4888"/>
                  </a:cubicBezTo>
                  <a:lnTo>
                    <a:pt x="0" y="9901"/>
                  </a:lnTo>
                  <a:cubicBezTo>
                    <a:pt x="0" y="12633"/>
                    <a:pt x="2181" y="14813"/>
                    <a:pt x="4913" y="14813"/>
                  </a:cubicBezTo>
                  <a:lnTo>
                    <a:pt x="10552" y="14813"/>
                  </a:lnTo>
                  <a:cubicBezTo>
                    <a:pt x="11379" y="18272"/>
                    <a:pt x="13985" y="18898"/>
                    <a:pt x="15564" y="18999"/>
                  </a:cubicBezTo>
                  <a:cubicBezTo>
                    <a:pt x="15865" y="18999"/>
                    <a:pt x="16091" y="18572"/>
                    <a:pt x="15765" y="18372"/>
                  </a:cubicBezTo>
                  <a:cubicBezTo>
                    <a:pt x="14086" y="17019"/>
                    <a:pt x="14712" y="14813"/>
                    <a:pt x="14712" y="14813"/>
                  </a:cubicBezTo>
                  <a:lnTo>
                    <a:pt x="17344" y="14813"/>
                  </a:lnTo>
                  <a:cubicBezTo>
                    <a:pt x="20051" y="14813"/>
                    <a:pt x="22231" y="12633"/>
                    <a:pt x="22231" y="9901"/>
                  </a:cubicBezTo>
                  <a:lnTo>
                    <a:pt x="22231" y="4888"/>
                  </a:lnTo>
                  <a:cubicBezTo>
                    <a:pt x="22231" y="2181"/>
                    <a:pt x="20051" y="1"/>
                    <a:pt x="17344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609" name="Google Shape;609;p31"/>
            <p:cNvSpPr/>
            <p:nvPr/>
          </p:nvSpPr>
          <p:spPr>
            <a:xfrm>
              <a:off x="1754776" y="2239861"/>
              <a:ext cx="53132" cy="53132"/>
            </a:xfrm>
            <a:custGeom>
              <a:avLst/>
              <a:gdLst/>
              <a:ahLst/>
              <a:cxnLst/>
              <a:rect l="l" t="t" r="r" b="b"/>
              <a:pathLst>
                <a:path w="2808" h="2808" extrusionOk="0">
                  <a:moveTo>
                    <a:pt x="1354" y="1"/>
                  </a:moveTo>
                  <a:cubicBezTo>
                    <a:pt x="627" y="1"/>
                    <a:pt x="1" y="627"/>
                    <a:pt x="1" y="1354"/>
                  </a:cubicBezTo>
                  <a:cubicBezTo>
                    <a:pt x="1" y="2181"/>
                    <a:pt x="627" y="2808"/>
                    <a:pt x="1354" y="2808"/>
                  </a:cubicBezTo>
                  <a:cubicBezTo>
                    <a:pt x="2181" y="2808"/>
                    <a:pt x="2808" y="2181"/>
                    <a:pt x="2808" y="1354"/>
                  </a:cubicBezTo>
                  <a:cubicBezTo>
                    <a:pt x="2808" y="627"/>
                    <a:pt x="2181" y="1"/>
                    <a:pt x="135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610" name="Google Shape;610;p31"/>
            <p:cNvSpPr/>
            <p:nvPr/>
          </p:nvSpPr>
          <p:spPr>
            <a:xfrm>
              <a:off x="1655664" y="2239861"/>
              <a:ext cx="53605" cy="53132"/>
            </a:xfrm>
            <a:custGeom>
              <a:avLst/>
              <a:gdLst/>
              <a:ahLst/>
              <a:cxnLst/>
              <a:rect l="l" t="t" r="r" b="b"/>
              <a:pathLst>
                <a:path w="2833" h="2808" extrusionOk="0">
                  <a:moveTo>
                    <a:pt x="1479" y="1"/>
                  </a:moveTo>
                  <a:cubicBezTo>
                    <a:pt x="627" y="1"/>
                    <a:pt x="1" y="627"/>
                    <a:pt x="1" y="1354"/>
                  </a:cubicBezTo>
                  <a:cubicBezTo>
                    <a:pt x="1" y="2181"/>
                    <a:pt x="627" y="2808"/>
                    <a:pt x="1479" y="2808"/>
                  </a:cubicBezTo>
                  <a:cubicBezTo>
                    <a:pt x="2206" y="2808"/>
                    <a:pt x="2833" y="2181"/>
                    <a:pt x="2833" y="1354"/>
                  </a:cubicBezTo>
                  <a:cubicBezTo>
                    <a:pt x="2833" y="627"/>
                    <a:pt x="2206" y="1"/>
                    <a:pt x="147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611" name="Google Shape;611;p31"/>
            <p:cNvSpPr/>
            <p:nvPr/>
          </p:nvSpPr>
          <p:spPr>
            <a:xfrm>
              <a:off x="1557026" y="2239861"/>
              <a:ext cx="53605" cy="53132"/>
            </a:xfrm>
            <a:custGeom>
              <a:avLst/>
              <a:gdLst/>
              <a:ahLst/>
              <a:cxnLst/>
              <a:rect l="l" t="t" r="r" b="b"/>
              <a:pathLst>
                <a:path w="2833" h="2808" extrusionOk="0">
                  <a:moveTo>
                    <a:pt x="1454" y="1"/>
                  </a:moveTo>
                  <a:cubicBezTo>
                    <a:pt x="627" y="1"/>
                    <a:pt x="1" y="627"/>
                    <a:pt x="1" y="1354"/>
                  </a:cubicBezTo>
                  <a:cubicBezTo>
                    <a:pt x="1" y="2181"/>
                    <a:pt x="627" y="2808"/>
                    <a:pt x="1454" y="2808"/>
                  </a:cubicBezTo>
                  <a:cubicBezTo>
                    <a:pt x="2206" y="2808"/>
                    <a:pt x="2833" y="2181"/>
                    <a:pt x="2833" y="1354"/>
                  </a:cubicBezTo>
                  <a:cubicBezTo>
                    <a:pt x="2833" y="627"/>
                    <a:pt x="2206" y="1"/>
                    <a:pt x="145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612" name="Google Shape;612;p31"/>
            <p:cNvSpPr/>
            <p:nvPr/>
          </p:nvSpPr>
          <p:spPr>
            <a:xfrm>
              <a:off x="1995687" y="1569770"/>
              <a:ext cx="1177533" cy="1549324"/>
            </a:xfrm>
            <a:custGeom>
              <a:avLst/>
              <a:gdLst/>
              <a:ahLst/>
              <a:cxnLst/>
              <a:rect l="l" t="t" r="r" b="b"/>
              <a:pathLst>
                <a:path w="62232" h="81881" extrusionOk="0">
                  <a:moveTo>
                    <a:pt x="1" y="1"/>
                  </a:moveTo>
                  <a:lnTo>
                    <a:pt x="1" y="81881"/>
                  </a:lnTo>
                  <a:lnTo>
                    <a:pt x="53585" y="81881"/>
                  </a:lnTo>
                  <a:lnTo>
                    <a:pt x="62232" y="73209"/>
                  </a:lnTo>
                  <a:lnTo>
                    <a:pt x="6223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613" name="Google Shape;613;p31"/>
            <p:cNvSpPr/>
            <p:nvPr/>
          </p:nvSpPr>
          <p:spPr>
            <a:xfrm>
              <a:off x="1991902" y="1565986"/>
              <a:ext cx="1185593" cy="1556912"/>
            </a:xfrm>
            <a:custGeom>
              <a:avLst/>
              <a:gdLst/>
              <a:ahLst/>
              <a:cxnLst/>
              <a:rect l="l" t="t" r="r" b="b"/>
              <a:pathLst>
                <a:path w="62658" h="82282" extrusionOk="0">
                  <a:moveTo>
                    <a:pt x="62231" y="426"/>
                  </a:moveTo>
                  <a:lnTo>
                    <a:pt x="62231" y="73309"/>
                  </a:lnTo>
                  <a:lnTo>
                    <a:pt x="53660" y="81880"/>
                  </a:lnTo>
                  <a:lnTo>
                    <a:pt x="401" y="81880"/>
                  </a:lnTo>
                  <a:lnTo>
                    <a:pt x="401" y="426"/>
                  </a:lnTo>
                  <a:close/>
                  <a:moveTo>
                    <a:pt x="100" y="0"/>
                  </a:moveTo>
                  <a:cubicBezTo>
                    <a:pt x="0" y="101"/>
                    <a:pt x="0" y="101"/>
                    <a:pt x="0" y="201"/>
                  </a:cubicBezTo>
                  <a:lnTo>
                    <a:pt x="0" y="82081"/>
                  </a:lnTo>
                  <a:cubicBezTo>
                    <a:pt x="0" y="82081"/>
                    <a:pt x="0" y="82181"/>
                    <a:pt x="100" y="82181"/>
                  </a:cubicBezTo>
                  <a:lnTo>
                    <a:pt x="201" y="82281"/>
                  </a:lnTo>
                  <a:lnTo>
                    <a:pt x="53785" y="82281"/>
                  </a:lnTo>
                  <a:lnTo>
                    <a:pt x="53885" y="82181"/>
                  </a:lnTo>
                  <a:lnTo>
                    <a:pt x="62557" y="73509"/>
                  </a:lnTo>
                  <a:cubicBezTo>
                    <a:pt x="62657" y="73509"/>
                    <a:pt x="62657" y="73409"/>
                    <a:pt x="62657" y="73409"/>
                  </a:cubicBezTo>
                  <a:lnTo>
                    <a:pt x="62657" y="201"/>
                  </a:lnTo>
                  <a:cubicBezTo>
                    <a:pt x="62657" y="101"/>
                    <a:pt x="62657" y="101"/>
                    <a:pt x="62557" y="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614" name="Google Shape;614;p31"/>
            <p:cNvSpPr/>
            <p:nvPr/>
          </p:nvSpPr>
          <p:spPr>
            <a:xfrm>
              <a:off x="2043104" y="1615295"/>
              <a:ext cx="1082697" cy="1456381"/>
            </a:xfrm>
            <a:custGeom>
              <a:avLst/>
              <a:gdLst/>
              <a:ahLst/>
              <a:cxnLst/>
              <a:rect l="l" t="t" r="r" b="b"/>
              <a:pathLst>
                <a:path w="57220" h="76969" extrusionOk="0">
                  <a:moveTo>
                    <a:pt x="201" y="1"/>
                  </a:moveTo>
                  <a:lnTo>
                    <a:pt x="101" y="101"/>
                  </a:lnTo>
                  <a:cubicBezTo>
                    <a:pt x="1" y="101"/>
                    <a:pt x="1" y="226"/>
                    <a:pt x="1" y="226"/>
                  </a:cubicBezTo>
                  <a:lnTo>
                    <a:pt x="1" y="76768"/>
                  </a:lnTo>
                  <a:cubicBezTo>
                    <a:pt x="1" y="76768"/>
                    <a:pt x="1" y="76868"/>
                    <a:pt x="101" y="76868"/>
                  </a:cubicBezTo>
                  <a:cubicBezTo>
                    <a:pt x="101" y="76969"/>
                    <a:pt x="201" y="76969"/>
                    <a:pt x="201" y="76969"/>
                  </a:cubicBezTo>
                  <a:lnTo>
                    <a:pt x="51480" y="76969"/>
                  </a:lnTo>
                  <a:cubicBezTo>
                    <a:pt x="51705" y="76969"/>
                    <a:pt x="51705" y="76868"/>
                    <a:pt x="51705" y="76768"/>
                  </a:cubicBezTo>
                  <a:cubicBezTo>
                    <a:pt x="51705" y="76668"/>
                    <a:pt x="51705" y="76543"/>
                    <a:pt x="51480" y="76543"/>
                  </a:cubicBezTo>
                  <a:lnTo>
                    <a:pt x="427" y="76543"/>
                  </a:lnTo>
                  <a:lnTo>
                    <a:pt x="427" y="427"/>
                  </a:lnTo>
                  <a:lnTo>
                    <a:pt x="56818" y="427"/>
                  </a:lnTo>
                  <a:lnTo>
                    <a:pt x="56818" y="71029"/>
                  </a:lnTo>
                  <a:cubicBezTo>
                    <a:pt x="56818" y="71129"/>
                    <a:pt x="56919" y="71229"/>
                    <a:pt x="57019" y="71229"/>
                  </a:cubicBezTo>
                  <a:cubicBezTo>
                    <a:pt x="57119" y="71229"/>
                    <a:pt x="57219" y="71129"/>
                    <a:pt x="57219" y="71029"/>
                  </a:cubicBezTo>
                  <a:lnTo>
                    <a:pt x="57219" y="226"/>
                  </a:lnTo>
                  <a:cubicBezTo>
                    <a:pt x="57219" y="226"/>
                    <a:pt x="57219" y="101"/>
                    <a:pt x="57119" y="101"/>
                  </a:cubicBezTo>
                  <a:lnTo>
                    <a:pt x="57019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615" name="Google Shape;615;p31"/>
            <p:cNvSpPr/>
            <p:nvPr/>
          </p:nvSpPr>
          <p:spPr>
            <a:xfrm>
              <a:off x="3009585" y="2955005"/>
              <a:ext cx="163634" cy="164089"/>
            </a:xfrm>
            <a:custGeom>
              <a:avLst/>
              <a:gdLst/>
              <a:ahLst/>
              <a:cxnLst/>
              <a:rect l="l" t="t" r="r" b="b"/>
              <a:pathLst>
                <a:path w="8648" h="8672" extrusionOk="0">
                  <a:moveTo>
                    <a:pt x="1" y="0"/>
                  </a:moveTo>
                  <a:lnTo>
                    <a:pt x="1" y="8672"/>
                  </a:lnTo>
                  <a:lnTo>
                    <a:pt x="8648" y="0"/>
                  </a:lnTo>
                  <a:close/>
                </a:path>
              </a:pathLst>
            </a:custGeom>
            <a:solidFill>
              <a:srgbClr val="2A49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616" name="Google Shape;616;p31"/>
            <p:cNvSpPr/>
            <p:nvPr/>
          </p:nvSpPr>
          <p:spPr>
            <a:xfrm>
              <a:off x="3005327" y="2951202"/>
              <a:ext cx="172168" cy="171222"/>
            </a:xfrm>
            <a:custGeom>
              <a:avLst/>
              <a:gdLst/>
              <a:ahLst/>
              <a:cxnLst/>
              <a:rect l="l" t="t" r="r" b="b"/>
              <a:pathLst>
                <a:path w="9099" h="9049" extrusionOk="0">
                  <a:moveTo>
                    <a:pt x="8371" y="427"/>
                  </a:moveTo>
                  <a:lnTo>
                    <a:pt x="426" y="8253"/>
                  </a:lnTo>
                  <a:lnTo>
                    <a:pt x="426" y="8253"/>
                  </a:lnTo>
                  <a:lnTo>
                    <a:pt x="426" y="427"/>
                  </a:lnTo>
                  <a:close/>
                  <a:moveTo>
                    <a:pt x="0" y="1"/>
                  </a:moveTo>
                  <a:lnTo>
                    <a:pt x="0" y="201"/>
                  </a:lnTo>
                  <a:lnTo>
                    <a:pt x="0" y="8873"/>
                  </a:lnTo>
                  <a:cubicBezTo>
                    <a:pt x="0" y="8873"/>
                    <a:pt x="0" y="8973"/>
                    <a:pt x="101" y="8973"/>
                  </a:cubicBezTo>
                  <a:cubicBezTo>
                    <a:pt x="163" y="9023"/>
                    <a:pt x="220" y="9048"/>
                    <a:pt x="260" y="9048"/>
                  </a:cubicBezTo>
                  <a:cubicBezTo>
                    <a:pt x="301" y="9048"/>
                    <a:pt x="326" y="9023"/>
                    <a:pt x="326" y="8973"/>
                  </a:cubicBezTo>
                  <a:lnTo>
                    <a:pt x="8998" y="301"/>
                  </a:lnTo>
                  <a:cubicBezTo>
                    <a:pt x="9098" y="301"/>
                    <a:pt x="9098" y="201"/>
                    <a:pt x="9098" y="101"/>
                  </a:cubicBezTo>
                  <a:cubicBezTo>
                    <a:pt x="8998" y="1"/>
                    <a:pt x="8998" y="1"/>
                    <a:pt x="8873" y="1"/>
                  </a:cubicBezTo>
                  <a:close/>
                </a:path>
              </a:pathLst>
            </a:custGeom>
            <a:solidFill>
              <a:srgbClr val="2A49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617" name="Google Shape;617;p31"/>
            <p:cNvSpPr/>
            <p:nvPr/>
          </p:nvSpPr>
          <p:spPr>
            <a:xfrm>
              <a:off x="3009585" y="2955005"/>
              <a:ext cx="163634" cy="164089"/>
            </a:xfrm>
            <a:custGeom>
              <a:avLst/>
              <a:gdLst/>
              <a:ahLst/>
              <a:cxnLst/>
              <a:rect l="l" t="t" r="r" b="b"/>
              <a:pathLst>
                <a:path w="8648" h="8672" extrusionOk="0">
                  <a:moveTo>
                    <a:pt x="1" y="0"/>
                  </a:moveTo>
                  <a:lnTo>
                    <a:pt x="1" y="8672"/>
                  </a:lnTo>
                  <a:lnTo>
                    <a:pt x="864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618" name="Google Shape;618;p31"/>
            <p:cNvSpPr/>
            <p:nvPr/>
          </p:nvSpPr>
          <p:spPr>
            <a:xfrm>
              <a:off x="3005327" y="2951202"/>
              <a:ext cx="172168" cy="171222"/>
            </a:xfrm>
            <a:custGeom>
              <a:avLst/>
              <a:gdLst/>
              <a:ahLst/>
              <a:cxnLst/>
              <a:rect l="l" t="t" r="r" b="b"/>
              <a:pathLst>
                <a:path w="9099" h="9049" extrusionOk="0">
                  <a:moveTo>
                    <a:pt x="8371" y="427"/>
                  </a:moveTo>
                  <a:lnTo>
                    <a:pt x="426" y="8253"/>
                  </a:lnTo>
                  <a:lnTo>
                    <a:pt x="426" y="8253"/>
                  </a:lnTo>
                  <a:lnTo>
                    <a:pt x="426" y="427"/>
                  </a:lnTo>
                  <a:close/>
                  <a:moveTo>
                    <a:pt x="0" y="1"/>
                  </a:moveTo>
                  <a:lnTo>
                    <a:pt x="0" y="201"/>
                  </a:lnTo>
                  <a:lnTo>
                    <a:pt x="0" y="8873"/>
                  </a:lnTo>
                  <a:cubicBezTo>
                    <a:pt x="0" y="8873"/>
                    <a:pt x="0" y="8973"/>
                    <a:pt x="101" y="8973"/>
                  </a:cubicBezTo>
                  <a:cubicBezTo>
                    <a:pt x="163" y="9023"/>
                    <a:pt x="220" y="9048"/>
                    <a:pt x="260" y="9048"/>
                  </a:cubicBezTo>
                  <a:cubicBezTo>
                    <a:pt x="301" y="9048"/>
                    <a:pt x="326" y="9023"/>
                    <a:pt x="326" y="8973"/>
                  </a:cubicBezTo>
                  <a:lnTo>
                    <a:pt x="8998" y="301"/>
                  </a:lnTo>
                  <a:cubicBezTo>
                    <a:pt x="9098" y="301"/>
                    <a:pt x="9098" y="201"/>
                    <a:pt x="9098" y="101"/>
                  </a:cubicBezTo>
                  <a:cubicBezTo>
                    <a:pt x="8998" y="1"/>
                    <a:pt x="8998" y="1"/>
                    <a:pt x="887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619" name="Google Shape;619;p31"/>
            <p:cNvSpPr/>
            <p:nvPr/>
          </p:nvSpPr>
          <p:spPr>
            <a:xfrm>
              <a:off x="2163560" y="2208092"/>
              <a:ext cx="841787" cy="8080"/>
            </a:xfrm>
            <a:custGeom>
              <a:avLst/>
              <a:gdLst/>
              <a:ahLst/>
              <a:cxnLst/>
              <a:rect l="l" t="t" r="r" b="b"/>
              <a:pathLst>
                <a:path w="44488" h="427" extrusionOk="0">
                  <a:moveTo>
                    <a:pt x="1" y="0"/>
                  </a:moveTo>
                  <a:lnTo>
                    <a:pt x="1" y="426"/>
                  </a:lnTo>
                  <a:lnTo>
                    <a:pt x="44487" y="426"/>
                  </a:lnTo>
                  <a:lnTo>
                    <a:pt x="4448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620" name="Google Shape;620;p31"/>
            <p:cNvSpPr/>
            <p:nvPr/>
          </p:nvSpPr>
          <p:spPr>
            <a:xfrm>
              <a:off x="2163560" y="2281111"/>
              <a:ext cx="841787" cy="8098"/>
            </a:xfrm>
            <a:custGeom>
              <a:avLst/>
              <a:gdLst/>
              <a:ahLst/>
              <a:cxnLst/>
              <a:rect l="l" t="t" r="r" b="b"/>
              <a:pathLst>
                <a:path w="44488" h="428" extrusionOk="0">
                  <a:moveTo>
                    <a:pt x="1" y="1"/>
                  </a:moveTo>
                  <a:lnTo>
                    <a:pt x="1" y="427"/>
                  </a:lnTo>
                  <a:lnTo>
                    <a:pt x="44487" y="427"/>
                  </a:lnTo>
                  <a:lnTo>
                    <a:pt x="4448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621" name="Google Shape;621;p31"/>
            <p:cNvSpPr/>
            <p:nvPr/>
          </p:nvSpPr>
          <p:spPr>
            <a:xfrm>
              <a:off x="2163560" y="2133162"/>
              <a:ext cx="841787" cy="8080"/>
            </a:xfrm>
            <a:custGeom>
              <a:avLst/>
              <a:gdLst/>
              <a:ahLst/>
              <a:cxnLst/>
              <a:rect l="l" t="t" r="r" b="b"/>
              <a:pathLst>
                <a:path w="44488" h="427" extrusionOk="0">
                  <a:moveTo>
                    <a:pt x="1" y="0"/>
                  </a:moveTo>
                  <a:lnTo>
                    <a:pt x="1" y="426"/>
                  </a:lnTo>
                  <a:lnTo>
                    <a:pt x="44487" y="426"/>
                  </a:lnTo>
                  <a:lnTo>
                    <a:pt x="4448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622" name="Google Shape;622;p31"/>
            <p:cNvSpPr/>
            <p:nvPr/>
          </p:nvSpPr>
          <p:spPr>
            <a:xfrm>
              <a:off x="2163560" y="2354621"/>
              <a:ext cx="841787" cy="7607"/>
            </a:xfrm>
            <a:custGeom>
              <a:avLst/>
              <a:gdLst/>
              <a:ahLst/>
              <a:cxnLst/>
              <a:rect l="l" t="t" r="r" b="b"/>
              <a:pathLst>
                <a:path w="44488" h="402" extrusionOk="0">
                  <a:moveTo>
                    <a:pt x="1" y="1"/>
                  </a:moveTo>
                  <a:lnTo>
                    <a:pt x="1" y="402"/>
                  </a:lnTo>
                  <a:lnTo>
                    <a:pt x="44487" y="402"/>
                  </a:lnTo>
                  <a:lnTo>
                    <a:pt x="4448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623" name="Google Shape;623;p31"/>
            <p:cNvSpPr/>
            <p:nvPr/>
          </p:nvSpPr>
          <p:spPr>
            <a:xfrm>
              <a:off x="2163560" y="2429551"/>
              <a:ext cx="841787" cy="8080"/>
            </a:xfrm>
            <a:custGeom>
              <a:avLst/>
              <a:gdLst/>
              <a:ahLst/>
              <a:cxnLst/>
              <a:rect l="l" t="t" r="r" b="b"/>
              <a:pathLst>
                <a:path w="44488" h="427" extrusionOk="0">
                  <a:moveTo>
                    <a:pt x="1" y="1"/>
                  </a:moveTo>
                  <a:lnTo>
                    <a:pt x="1" y="427"/>
                  </a:lnTo>
                  <a:lnTo>
                    <a:pt x="44487" y="427"/>
                  </a:lnTo>
                  <a:lnTo>
                    <a:pt x="4448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624" name="Google Shape;624;p31"/>
            <p:cNvSpPr/>
            <p:nvPr/>
          </p:nvSpPr>
          <p:spPr>
            <a:xfrm>
              <a:off x="2288291" y="2502589"/>
              <a:ext cx="592797" cy="8080"/>
            </a:xfrm>
            <a:custGeom>
              <a:avLst/>
              <a:gdLst/>
              <a:ahLst/>
              <a:cxnLst/>
              <a:rect l="l" t="t" r="r" b="b"/>
              <a:pathLst>
                <a:path w="31329" h="427" extrusionOk="0">
                  <a:moveTo>
                    <a:pt x="0" y="0"/>
                  </a:moveTo>
                  <a:lnTo>
                    <a:pt x="0" y="426"/>
                  </a:lnTo>
                  <a:lnTo>
                    <a:pt x="31329" y="426"/>
                  </a:lnTo>
                  <a:lnTo>
                    <a:pt x="3132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625" name="Google Shape;625;p31"/>
            <p:cNvSpPr/>
            <p:nvPr/>
          </p:nvSpPr>
          <p:spPr>
            <a:xfrm>
              <a:off x="2163560" y="1735751"/>
              <a:ext cx="399323" cy="8080"/>
            </a:xfrm>
            <a:custGeom>
              <a:avLst/>
              <a:gdLst/>
              <a:ahLst/>
              <a:cxnLst/>
              <a:rect l="l" t="t" r="r" b="b"/>
              <a:pathLst>
                <a:path w="21104" h="427" extrusionOk="0">
                  <a:moveTo>
                    <a:pt x="1" y="1"/>
                  </a:moveTo>
                  <a:lnTo>
                    <a:pt x="1" y="427"/>
                  </a:lnTo>
                  <a:lnTo>
                    <a:pt x="21104" y="427"/>
                  </a:lnTo>
                  <a:lnTo>
                    <a:pt x="2110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626" name="Google Shape;626;p31"/>
            <p:cNvSpPr/>
            <p:nvPr/>
          </p:nvSpPr>
          <p:spPr>
            <a:xfrm>
              <a:off x="2163560" y="1787445"/>
              <a:ext cx="316332" cy="7607"/>
            </a:xfrm>
            <a:custGeom>
              <a:avLst/>
              <a:gdLst/>
              <a:ahLst/>
              <a:cxnLst/>
              <a:rect l="l" t="t" r="r" b="b"/>
              <a:pathLst>
                <a:path w="16718" h="402" extrusionOk="0">
                  <a:moveTo>
                    <a:pt x="1" y="1"/>
                  </a:moveTo>
                  <a:lnTo>
                    <a:pt x="1" y="402"/>
                  </a:lnTo>
                  <a:lnTo>
                    <a:pt x="16718" y="402"/>
                  </a:lnTo>
                  <a:lnTo>
                    <a:pt x="167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627" name="Google Shape;627;p31"/>
            <p:cNvSpPr/>
            <p:nvPr/>
          </p:nvSpPr>
          <p:spPr>
            <a:xfrm>
              <a:off x="2456164" y="2808930"/>
              <a:ext cx="147986" cy="179756"/>
            </a:xfrm>
            <a:custGeom>
              <a:avLst/>
              <a:gdLst/>
              <a:ahLst/>
              <a:cxnLst/>
              <a:rect l="l" t="t" r="r" b="b"/>
              <a:pathLst>
                <a:path w="7821" h="9500" extrusionOk="0">
                  <a:moveTo>
                    <a:pt x="3033" y="1"/>
                  </a:moveTo>
                  <a:lnTo>
                    <a:pt x="1" y="7620"/>
                  </a:lnTo>
                  <a:lnTo>
                    <a:pt x="2808" y="7520"/>
                  </a:lnTo>
                  <a:lnTo>
                    <a:pt x="4687" y="9500"/>
                  </a:lnTo>
                  <a:lnTo>
                    <a:pt x="7820" y="1881"/>
                  </a:lnTo>
                  <a:lnTo>
                    <a:pt x="303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628" name="Google Shape;628;p31"/>
            <p:cNvSpPr/>
            <p:nvPr/>
          </p:nvSpPr>
          <p:spPr>
            <a:xfrm>
              <a:off x="2449996" y="2802781"/>
              <a:ext cx="160323" cy="193966"/>
            </a:xfrm>
            <a:custGeom>
              <a:avLst/>
              <a:gdLst/>
              <a:ahLst/>
              <a:cxnLst/>
              <a:rect l="l" t="t" r="r" b="b"/>
              <a:pathLst>
                <a:path w="8473" h="10251" extrusionOk="0">
                  <a:moveTo>
                    <a:pt x="3459" y="627"/>
                  </a:moveTo>
                  <a:lnTo>
                    <a:pt x="7845" y="2306"/>
                  </a:lnTo>
                  <a:lnTo>
                    <a:pt x="5009" y="9483"/>
                  </a:lnTo>
                  <a:lnTo>
                    <a:pt x="3259" y="7644"/>
                  </a:lnTo>
                  <a:lnTo>
                    <a:pt x="627" y="7744"/>
                  </a:lnTo>
                  <a:lnTo>
                    <a:pt x="3459" y="627"/>
                  </a:lnTo>
                  <a:close/>
                  <a:moveTo>
                    <a:pt x="3259" y="0"/>
                  </a:moveTo>
                  <a:lnTo>
                    <a:pt x="1" y="8145"/>
                  </a:lnTo>
                  <a:lnTo>
                    <a:pt x="1" y="8145"/>
                  </a:lnTo>
                  <a:lnTo>
                    <a:pt x="3033" y="8045"/>
                  </a:lnTo>
                  <a:lnTo>
                    <a:pt x="5139" y="10251"/>
                  </a:lnTo>
                  <a:lnTo>
                    <a:pt x="5239" y="9925"/>
                  </a:lnTo>
                  <a:lnTo>
                    <a:pt x="8472" y="2105"/>
                  </a:lnTo>
                  <a:lnTo>
                    <a:pt x="3259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629" name="Google Shape;629;p31"/>
            <p:cNvSpPr/>
            <p:nvPr/>
          </p:nvSpPr>
          <p:spPr>
            <a:xfrm>
              <a:off x="2564774" y="2808930"/>
              <a:ext cx="148440" cy="179756"/>
            </a:xfrm>
            <a:custGeom>
              <a:avLst/>
              <a:gdLst/>
              <a:ahLst/>
              <a:cxnLst/>
              <a:rect l="l" t="t" r="r" b="b"/>
              <a:pathLst>
                <a:path w="7845" h="9500" extrusionOk="0">
                  <a:moveTo>
                    <a:pt x="4812" y="1"/>
                  </a:moveTo>
                  <a:lnTo>
                    <a:pt x="0" y="1881"/>
                  </a:lnTo>
                  <a:lnTo>
                    <a:pt x="3033" y="9500"/>
                  </a:lnTo>
                  <a:lnTo>
                    <a:pt x="5013" y="7520"/>
                  </a:lnTo>
                  <a:lnTo>
                    <a:pt x="7845" y="7620"/>
                  </a:lnTo>
                  <a:lnTo>
                    <a:pt x="7845" y="7620"/>
                  </a:lnTo>
                  <a:lnTo>
                    <a:pt x="481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630" name="Google Shape;630;p31"/>
            <p:cNvSpPr/>
            <p:nvPr/>
          </p:nvSpPr>
          <p:spPr>
            <a:xfrm>
              <a:off x="2559079" y="2802781"/>
              <a:ext cx="159831" cy="193966"/>
            </a:xfrm>
            <a:custGeom>
              <a:avLst/>
              <a:gdLst/>
              <a:ahLst/>
              <a:cxnLst/>
              <a:rect l="l" t="t" r="r" b="b"/>
              <a:pathLst>
                <a:path w="8447" h="10251" extrusionOk="0">
                  <a:moveTo>
                    <a:pt x="5013" y="627"/>
                  </a:moveTo>
                  <a:lnTo>
                    <a:pt x="7820" y="7744"/>
                  </a:lnTo>
                  <a:lnTo>
                    <a:pt x="5213" y="7644"/>
                  </a:lnTo>
                  <a:lnTo>
                    <a:pt x="3421" y="9436"/>
                  </a:lnTo>
                  <a:lnTo>
                    <a:pt x="3421" y="9436"/>
                  </a:lnTo>
                  <a:lnTo>
                    <a:pt x="627" y="2306"/>
                  </a:lnTo>
                  <a:lnTo>
                    <a:pt x="5013" y="627"/>
                  </a:lnTo>
                  <a:close/>
                  <a:moveTo>
                    <a:pt x="5213" y="0"/>
                  </a:moveTo>
                  <a:lnTo>
                    <a:pt x="0" y="2105"/>
                  </a:lnTo>
                  <a:lnTo>
                    <a:pt x="3233" y="10251"/>
                  </a:lnTo>
                  <a:lnTo>
                    <a:pt x="3434" y="10025"/>
                  </a:lnTo>
                  <a:lnTo>
                    <a:pt x="5314" y="8045"/>
                  </a:lnTo>
                  <a:lnTo>
                    <a:pt x="8446" y="8145"/>
                  </a:lnTo>
                  <a:lnTo>
                    <a:pt x="5213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631" name="Google Shape;631;p31"/>
            <p:cNvSpPr/>
            <p:nvPr/>
          </p:nvSpPr>
          <p:spPr>
            <a:xfrm>
              <a:off x="2436258" y="2595532"/>
              <a:ext cx="296408" cy="300211"/>
            </a:xfrm>
            <a:custGeom>
              <a:avLst/>
              <a:gdLst/>
              <a:ahLst/>
              <a:cxnLst/>
              <a:rect l="l" t="t" r="r" b="b"/>
              <a:pathLst>
                <a:path w="15665" h="15866" extrusionOk="0">
                  <a:moveTo>
                    <a:pt x="7845" y="1"/>
                  </a:moveTo>
                  <a:lnTo>
                    <a:pt x="6491" y="527"/>
                  </a:lnTo>
                  <a:lnTo>
                    <a:pt x="5113" y="527"/>
                  </a:lnTo>
                  <a:lnTo>
                    <a:pt x="4085" y="1454"/>
                  </a:lnTo>
                  <a:lnTo>
                    <a:pt x="2732" y="1880"/>
                  </a:lnTo>
                  <a:lnTo>
                    <a:pt x="2105" y="3133"/>
                  </a:lnTo>
                  <a:lnTo>
                    <a:pt x="952" y="3961"/>
                  </a:lnTo>
                  <a:lnTo>
                    <a:pt x="727" y="5314"/>
                  </a:lnTo>
                  <a:lnTo>
                    <a:pt x="0" y="6567"/>
                  </a:lnTo>
                  <a:lnTo>
                    <a:pt x="326" y="7946"/>
                  </a:lnTo>
                  <a:lnTo>
                    <a:pt x="0" y="9299"/>
                  </a:lnTo>
                  <a:lnTo>
                    <a:pt x="727" y="10552"/>
                  </a:lnTo>
                  <a:lnTo>
                    <a:pt x="952" y="11905"/>
                  </a:lnTo>
                  <a:lnTo>
                    <a:pt x="2105" y="12833"/>
                  </a:lnTo>
                  <a:lnTo>
                    <a:pt x="2732" y="14086"/>
                  </a:lnTo>
                  <a:lnTo>
                    <a:pt x="4085" y="14512"/>
                  </a:lnTo>
                  <a:lnTo>
                    <a:pt x="5113" y="15464"/>
                  </a:lnTo>
                  <a:lnTo>
                    <a:pt x="6491" y="15339"/>
                  </a:lnTo>
                  <a:lnTo>
                    <a:pt x="7845" y="15865"/>
                  </a:lnTo>
                  <a:lnTo>
                    <a:pt x="9198" y="15339"/>
                  </a:lnTo>
                  <a:lnTo>
                    <a:pt x="10551" y="15464"/>
                  </a:lnTo>
                  <a:lnTo>
                    <a:pt x="11604" y="14512"/>
                  </a:lnTo>
                  <a:lnTo>
                    <a:pt x="12957" y="14086"/>
                  </a:lnTo>
                  <a:lnTo>
                    <a:pt x="13584" y="12833"/>
                  </a:lnTo>
                  <a:lnTo>
                    <a:pt x="14737" y="11905"/>
                  </a:lnTo>
                  <a:lnTo>
                    <a:pt x="14937" y="10552"/>
                  </a:lnTo>
                  <a:lnTo>
                    <a:pt x="15664" y="9299"/>
                  </a:lnTo>
                  <a:lnTo>
                    <a:pt x="15363" y="7946"/>
                  </a:lnTo>
                  <a:lnTo>
                    <a:pt x="15664" y="6567"/>
                  </a:lnTo>
                  <a:lnTo>
                    <a:pt x="14937" y="5314"/>
                  </a:lnTo>
                  <a:lnTo>
                    <a:pt x="14737" y="3961"/>
                  </a:lnTo>
                  <a:lnTo>
                    <a:pt x="13584" y="3133"/>
                  </a:lnTo>
                  <a:lnTo>
                    <a:pt x="12957" y="1880"/>
                  </a:lnTo>
                  <a:lnTo>
                    <a:pt x="11604" y="1454"/>
                  </a:lnTo>
                  <a:lnTo>
                    <a:pt x="10551" y="527"/>
                  </a:lnTo>
                  <a:lnTo>
                    <a:pt x="9198" y="527"/>
                  </a:lnTo>
                  <a:lnTo>
                    <a:pt x="784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632" name="Google Shape;632;p31"/>
            <p:cNvSpPr/>
            <p:nvPr/>
          </p:nvSpPr>
          <p:spPr>
            <a:xfrm>
              <a:off x="2432455" y="2591747"/>
              <a:ext cx="304468" cy="310164"/>
            </a:xfrm>
            <a:custGeom>
              <a:avLst/>
              <a:gdLst/>
              <a:ahLst/>
              <a:cxnLst/>
              <a:rect l="l" t="t" r="r" b="b"/>
              <a:pathLst>
                <a:path w="16091" h="16392" extrusionOk="0">
                  <a:moveTo>
                    <a:pt x="8046" y="401"/>
                  </a:moveTo>
                  <a:lnTo>
                    <a:pt x="9299" y="927"/>
                  </a:lnTo>
                  <a:lnTo>
                    <a:pt x="10652" y="927"/>
                  </a:lnTo>
                  <a:lnTo>
                    <a:pt x="11705" y="1755"/>
                  </a:lnTo>
                  <a:lnTo>
                    <a:pt x="13058" y="2181"/>
                  </a:lnTo>
                  <a:lnTo>
                    <a:pt x="13685" y="3434"/>
                  </a:lnTo>
                  <a:lnTo>
                    <a:pt x="14712" y="4261"/>
                  </a:lnTo>
                  <a:lnTo>
                    <a:pt x="14938" y="5639"/>
                  </a:lnTo>
                  <a:lnTo>
                    <a:pt x="15665" y="6767"/>
                  </a:lnTo>
                  <a:lnTo>
                    <a:pt x="15339" y="8146"/>
                  </a:lnTo>
                  <a:lnTo>
                    <a:pt x="15339" y="8246"/>
                  </a:lnTo>
                  <a:lnTo>
                    <a:pt x="15665" y="9499"/>
                  </a:lnTo>
                  <a:lnTo>
                    <a:pt x="14938" y="10652"/>
                  </a:lnTo>
                  <a:lnTo>
                    <a:pt x="14712" y="12005"/>
                  </a:lnTo>
                  <a:lnTo>
                    <a:pt x="13685" y="12832"/>
                  </a:lnTo>
                  <a:lnTo>
                    <a:pt x="13058" y="14085"/>
                  </a:lnTo>
                  <a:lnTo>
                    <a:pt x="11705" y="14511"/>
                  </a:lnTo>
                  <a:lnTo>
                    <a:pt x="10652" y="15439"/>
                  </a:lnTo>
                  <a:lnTo>
                    <a:pt x="9299" y="15339"/>
                  </a:lnTo>
                  <a:lnTo>
                    <a:pt x="8046" y="15865"/>
                  </a:lnTo>
                  <a:lnTo>
                    <a:pt x="6793" y="15339"/>
                  </a:lnTo>
                  <a:lnTo>
                    <a:pt x="5439" y="15439"/>
                  </a:lnTo>
                  <a:lnTo>
                    <a:pt x="4386" y="14511"/>
                  </a:lnTo>
                  <a:lnTo>
                    <a:pt x="3033" y="14085"/>
                  </a:lnTo>
                  <a:lnTo>
                    <a:pt x="2407" y="12832"/>
                  </a:lnTo>
                  <a:lnTo>
                    <a:pt x="1354" y="12005"/>
                  </a:lnTo>
                  <a:lnTo>
                    <a:pt x="1153" y="10652"/>
                  </a:lnTo>
                  <a:lnTo>
                    <a:pt x="427" y="9499"/>
                  </a:lnTo>
                  <a:lnTo>
                    <a:pt x="727" y="8146"/>
                  </a:lnTo>
                  <a:lnTo>
                    <a:pt x="427" y="6767"/>
                  </a:lnTo>
                  <a:lnTo>
                    <a:pt x="1153" y="5639"/>
                  </a:lnTo>
                  <a:lnTo>
                    <a:pt x="1354" y="4261"/>
                  </a:lnTo>
                  <a:lnTo>
                    <a:pt x="2407" y="3434"/>
                  </a:lnTo>
                  <a:lnTo>
                    <a:pt x="3033" y="2181"/>
                  </a:lnTo>
                  <a:lnTo>
                    <a:pt x="4386" y="1755"/>
                  </a:lnTo>
                  <a:lnTo>
                    <a:pt x="5439" y="927"/>
                  </a:lnTo>
                  <a:lnTo>
                    <a:pt x="6793" y="927"/>
                  </a:lnTo>
                  <a:lnTo>
                    <a:pt x="8046" y="401"/>
                  </a:lnTo>
                  <a:close/>
                  <a:moveTo>
                    <a:pt x="8046" y="0"/>
                  </a:moveTo>
                  <a:lnTo>
                    <a:pt x="6692" y="501"/>
                  </a:lnTo>
                  <a:lnTo>
                    <a:pt x="5214" y="501"/>
                  </a:lnTo>
                  <a:lnTo>
                    <a:pt x="4186" y="1454"/>
                  </a:lnTo>
                  <a:lnTo>
                    <a:pt x="2808" y="1880"/>
                  </a:lnTo>
                  <a:lnTo>
                    <a:pt x="2081" y="3133"/>
                  </a:lnTo>
                  <a:lnTo>
                    <a:pt x="928" y="4060"/>
                  </a:lnTo>
                  <a:lnTo>
                    <a:pt x="727" y="5514"/>
                  </a:lnTo>
                  <a:lnTo>
                    <a:pt x="1" y="6767"/>
                  </a:lnTo>
                  <a:lnTo>
                    <a:pt x="301" y="8146"/>
                  </a:lnTo>
                  <a:lnTo>
                    <a:pt x="1" y="9599"/>
                  </a:lnTo>
                  <a:lnTo>
                    <a:pt x="727" y="10852"/>
                  </a:lnTo>
                  <a:lnTo>
                    <a:pt x="928" y="12206"/>
                  </a:lnTo>
                  <a:lnTo>
                    <a:pt x="2081" y="13158"/>
                  </a:lnTo>
                  <a:lnTo>
                    <a:pt x="2808" y="14411"/>
                  </a:lnTo>
                  <a:lnTo>
                    <a:pt x="4186" y="14912"/>
                  </a:lnTo>
                  <a:lnTo>
                    <a:pt x="5214" y="15865"/>
                  </a:lnTo>
                  <a:lnTo>
                    <a:pt x="6692" y="15765"/>
                  </a:lnTo>
                  <a:lnTo>
                    <a:pt x="8046" y="16391"/>
                  </a:lnTo>
                  <a:lnTo>
                    <a:pt x="9399" y="15765"/>
                  </a:lnTo>
                  <a:lnTo>
                    <a:pt x="10853" y="15865"/>
                  </a:lnTo>
                  <a:lnTo>
                    <a:pt x="11905" y="14912"/>
                  </a:lnTo>
                  <a:lnTo>
                    <a:pt x="13259" y="14411"/>
                  </a:lnTo>
                  <a:lnTo>
                    <a:pt x="13986" y="13158"/>
                  </a:lnTo>
                  <a:lnTo>
                    <a:pt x="15138" y="12206"/>
                  </a:lnTo>
                  <a:lnTo>
                    <a:pt x="15339" y="10852"/>
                  </a:lnTo>
                  <a:lnTo>
                    <a:pt x="16091" y="9599"/>
                  </a:lnTo>
                  <a:lnTo>
                    <a:pt x="15776" y="8195"/>
                  </a:lnTo>
                  <a:lnTo>
                    <a:pt x="16091" y="6767"/>
                  </a:lnTo>
                  <a:lnTo>
                    <a:pt x="15339" y="5514"/>
                  </a:lnTo>
                  <a:lnTo>
                    <a:pt x="15138" y="4060"/>
                  </a:lnTo>
                  <a:lnTo>
                    <a:pt x="13986" y="3133"/>
                  </a:lnTo>
                  <a:lnTo>
                    <a:pt x="13259" y="1880"/>
                  </a:lnTo>
                  <a:lnTo>
                    <a:pt x="11905" y="1454"/>
                  </a:lnTo>
                  <a:lnTo>
                    <a:pt x="10853" y="501"/>
                  </a:lnTo>
                  <a:lnTo>
                    <a:pt x="9399" y="501"/>
                  </a:lnTo>
                  <a:lnTo>
                    <a:pt x="8046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633" name="Google Shape;633;p31"/>
            <p:cNvSpPr/>
            <p:nvPr/>
          </p:nvSpPr>
          <p:spPr>
            <a:xfrm>
              <a:off x="2479873" y="2642949"/>
              <a:ext cx="209633" cy="207268"/>
            </a:xfrm>
            <a:custGeom>
              <a:avLst/>
              <a:gdLst/>
              <a:ahLst/>
              <a:cxnLst/>
              <a:rect l="l" t="t" r="r" b="b"/>
              <a:pathLst>
                <a:path w="11079" h="10954" extrusionOk="0">
                  <a:moveTo>
                    <a:pt x="5540" y="302"/>
                  </a:moveTo>
                  <a:cubicBezTo>
                    <a:pt x="6993" y="302"/>
                    <a:pt x="8246" y="828"/>
                    <a:pt x="9199" y="1780"/>
                  </a:cubicBezTo>
                  <a:cubicBezTo>
                    <a:pt x="10126" y="2708"/>
                    <a:pt x="10753" y="4061"/>
                    <a:pt x="10753" y="5440"/>
                  </a:cubicBezTo>
                  <a:cubicBezTo>
                    <a:pt x="10753" y="6893"/>
                    <a:pt x="10126" y="8146"/>
                    <a:pt x="9199" y="9074"/>
                  </a:cubicBezTo>
                  <a:cubicBezTo>
                    <a:pt x="8246" y="10026"/>
                    <a:pt x="6993" y="10653"/>
                    <a:pt x="5540" y="10653"/>
                  </a:cubicBezTo>
                  <a:cubicBezTo>
                    <a:pt x="4061" y="10653"/>
                    <a:pt x="2808" y="10026"/>
                    <a:pt x="1880" y="9074"/>
                  </a:cubicBezTo>
                  <a:cubicBezTo>
                    <a:pt x="928" y="8146"/>
                    <a:pt x="302" y="6893"/>
                    <a:pt x="302" y="5440"/>
                  </a:cubicBezTo>
                  <a:cubicBezTo>
                    <a:pt x="302" y="4061"/>
                    <a:pt x="928" y="2708"/>
                    <a:pt x="1880" y="1780"/>
                  </a:cubicBezTo>
                  <a:cubicBezTo>
                    <a:pt x="2808" y="828"/>
                    <a:pt x="4061" y="302"/>
                    <a:pt x="5540" y="302"/>
                  </a:cubicBezTo>
                  <a:close/>
                  <a:moveTo>
                    <a:pt x="5540" y="1"/>
                  </a:moveTo>
                  <a:cubicBezTo>
                    <a:pt x="2507" y="1"/>
                    <a:pt x="1" y="2407"/>
                    <a:pt x="1" y="5440"/>
                  </a:cubicBezTo>
                  <a:cubicBezTo>
                    <a:pt x="1" y="8447"/>
                    <a:pt x="2507" y="10953"/>
                    <a:pt x="5540" y="10953"/>
                  </a:cubicBezTo>
                  <a:cubicBezTo>
                    <a:pt x="8572" y="10953"/>
                    <a:pt x="11079" y="8447"/>
                    <a:pt x="11079" y="5440"/>
                  </a:cubicBezTo>
                  <a:cubicBezTo>
                    <a:pt x="11079" y="2407"/>
                    <a:pt x="8572" y="1"/>
                    <a:pt x="5540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634" name="Google Shape;634;p31"/>
            <p:cNvSpPr/>
            <p:nvPr/>
          </p:nvSpPr>
          <p:spPr>
            <a:xfrm>
              <a:off x="2163560" y="2870104"/>
              <a:ext cx="182121" cy="8098"/>
            </a:xfrm>
            <a:custGeom>
              <a:avLst/>
              <a:gdLst/>
              <a:ahLst/>
              <a:cxnLst/>
              <a:rect l="l" t="t" r="r" b="b"/>
              <a:pathLst>
                <a:path w="9625" h="428" extrusionOk="0">
                  <a:moveTo>
                    <a:pt x="1" y="1"/>
                  </a:moveTo>
                  <a:lnTo>
                    <a:pt x="1" y="427"/>
                  </a:lnTo>
                  <a:lnTo>
                    <a:pt x="9625" y="427"/>
                  </a:lnTo>
                  <a:lnTo>
                    <a:pt x="962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635" name="Google Shape;635;p31"/>
            <p:cNvSpPr/>
            <p:nvPr/>
          </p:nvSpPr>
          <p:spPr>
            <a:xfrm>
              <a:off x="2827483" y="2870104"/>
              <a:ext cx="182121" cy="8098"/>
            </a:xfrm>
            <a:custGeom>
              <a:avLst/>
              <a:gdLst/>
              <a:ahLst/>
              <a:cxnLst/>
              <a:rect l="l" t="t" r="r" b="b"/>
              <a:pathLst>
                <a:path w="9625" h="428" extrusionOk="0">
                  <a:moveTo>
                    <a:pt x="1" y="1"/>
                  </a:moveTo>
                  <a:lnTo>
                    <a:pt x="1" y="427"/>
                  </a:lnTo>
                  <a:lnTo>
                    <a:pt x="9625" y="427"/>
                  </a:lnTo>
                  <a:lnTo>
                    <a:pt x="962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636" name="Google Shape;636;p31"/>
            <p:cNvSpPr/>
            <p:nvPr/>
          </p:nvSpPr>
          <p:spPr>
            <a:xfrm>
              <a:off x="3250495" y="1182803"/>
              <a:ext cx="454328" cy="454328"/>
            </a:xfrm>
            <a:custGeom>
              <a:avLst/>
              <a:gdLst/>
              <a:ahLst/>
              <a:cxnLst/>
              <a:rect l="l" t="t" r="r" b="b"/>
              <a:pathLst>
                <a:path w="24011" h="24011" extrusionOk="0">
                  <a:moveTo>
                    <a:pt x="12006" y="1"/>
                  </a:moveTo>
                  <a:cubicBezTo>
                    <a:pt x="5314" y="1"/>
                    <a:pt x="1" y="5414"/>
                    <a:pt x="1" y="12006"/>
                  </a:cubicBezTo>
                  <a:cubicBezTo>
                    <a:pt x="1" y="18697"/>
                    <a:pt x="5314" y="24011"/>
                    <a:pt x="12006" y="24011"/>
                  </a:cubicBezTo>
                  <a:cubicBezTo>
                    <a:pt x="18597" y="24011"/>
                    <a:pt x="24011" y="18697"/>
                    <a:pt x="24011" y="12006"/>
                  </a:cubicBezTo>
                  <a:cubicBezTo>
                    <a:pt x="24011" y="5414"/>
                    <a:pt x="18597" y="1"/>
                    <a:pt x="120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637" name="Google Shape;637;p31"/>
            <p:cNvSpPr/>
            <p:nvPr/>
          </p:nvSpPr>
          <p:spPr>
            <a:xfrm>
              <a:off x="3246711" y="1178546"/>
              <a:ext cx="462389" cy="462389"/>
            </a:xfrm>
            <a:custGeom>
              <a:avLst/>
              <a:gdLst/>
              <a:ahLst/>
              <a:cxnLst/>
              <a:rect l="l" t="t" r="r" b="b"/>
              <a:pathLst>
                <a:path w="24437" h="24437" extrusionOk="0">
                  <a:moveTo>
                    <a:pt x="12206" y="426"/>
                  </a:moveTo>
                  <a:cubicBezTo>
                    <a:pt x="15439" y="426"/>
                    <a:pt x="18371" y="1779"/>
                    <a:pt x="20552" y="3885"/>
                  </a:cubicBezTo>
                  <a:cubicBezTo>
                    <a:pt x="22657" y="6065"/>
                    <a:pt x="24010" y="8998"/>
                    <a:pt x="24010" y="12231"/>
                  </a:cubicBezTo>
                  <a:cubicBezTo>
                    <a:pt x="24010" y="15464"/>
                    <a:pt x="22657" y="18496"/>
                    <a:pt x="20552" y="20577"/>
                  </a:cubicBezTo>
                  <a:cubicBezTo>
                    <a:pt x="18371" y="22782"/>
                    <a:pt x="15439" y="24035"/>
                    <a:pt x="12206" y="24035"/>
                  </a:cubicBezTo>
                  <a:cubicBezTo>
                    <a:pt x="8973" y="24035"/>
                    <a:pt x="5940" y="22782"/>
                    <a:pt x="3860" y="20577"/>
                  </a:cubicBezTo>
                  <a:cubicBezTo>
                    <a:pt x="1654" y="18496"/>
                    <a:pt x="401" y="15464"/>
                    <a:pt x="401" y="12231"/>
                  </a:cubicBezTo>
                  <a:cubicBezTo>
                    <a:pt x="401" y="8998"/>
                    <a:pt x="1654" y="6065"/>
                    <a:pt x="3860" y="3885"/>
                  </a:cubicBezTo>
                  <a:cubicBezTo>
                    <a:pt x="5940" y="1779"/>
                    <a:pt x="8973" y="426"/>
                    <a:pt x="12206" y="426"/>
                  </a:cubicBezTo>
                  <a:close/>
                  <a:moveTo>
                    <a:pt x="12206" y="0"/>
                  </a:moveTo>
                  <a:cubicBezTo>
                    <a:pt x="5414" y="0"/>
                    <a:pt x="0" y="5539"/>
                    <a:pt x="0" y="12231"/>
                  </a:cubicBezTo>
                  <a:cubicBezTo>
                    <a:pt x="0" y="19023"/>
                    <a:pt x="5414" y="24436"/>
                    <a:pt x="12206" y="24436"/>
                  </a:cubicBezTo>
                  <a:cubicBezTo>
                    <a:pt x="18898" y="24436"/>
                    <a:pt x="24437" y="19023"/>
                    <a:pt x="24437" y="12231"/>
                  </a:cubicBezTo>
                  <a:cubicBezTo>
                    <a:pt x="24437" y="5539"/>
                    <a:pt x="18898" y="0"/>
                    <a:pt x="12206" y="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638" name="Google Shape;638;p31"/>
            <p:cNvSpPr/>
            <p:nvPr/>
          </p:nvSpPr>
          <p:spPr>
            <a:xfrm>
              <a:off x="3379011" y="1240192"/>
              <a:ext cx="106718" cy="242159"/>
            </a:xfrm>
            <a:custGeom>
              <a:avLst/>
              <a:gdLst/>
              <a:ahLst/>
              <a:cxnLst/>
              <a:rect l="l" t="t" r="r" b="b"/>
              <a:pathLst>
                <a:path w="5640" h="12798" extrusionOk="0">
                  <a:moveTo>
                    <a:pt x="5214" y="0"/>
                  </a:moveTo>
                  <a:cubicBezTo>
                    <a:pt x="5013" y="0"/>
                    <a:pt x="4788" y="201"/>
                    <a:pt x="4788" y="401"/>
                  </a:cubicBezTo>
                  <a:lnTo>
                    <a:pt x="4788" y="8772"/>
                  </a:lnTo>
                  <a:lnTo>
                    <a:pt x="201" y="12005"/>
                  </a:lnTo>
                  <a:cubicBezTo>
                    <a:pt x="1" y="12206"/>
                    <a:pt x="1" y="12406"/>
                    <a:pt x="101" y="12632"/>
                  </a:cubicBezTo>
                  <a:cubicBezTo>
                    <a:pt x="160" y="12749"/>
                    <a:pt x="296" y="12798"/>
                    <a:pt x="439" y="12798"/>
                  </a:cubicBezTo>
                  <a:cubicBezTo>
                    <a:pt x="540" y="12798"/>
                    <a:pt x="645" y="12774"/>
                    <a:pt x="728" y="12732"/>
                  </a:cubicBezTo>
                  <a:lnTo>
                    <a:pt x="5414" y="9273"/>
                  </a:lnTo>
                  <a:cubicBezTo>
                    <a:pt x="5540" y="9273"/>
                    <a:pt x="5640" y="9073"/>
                    <a:pt x="5640" y="8973"/>
                  </a:cubicBezTo>
                  <a:lnTo>
                    <a:pt x="5640" y="401"/>
                  </a:lnTo>
                  <a:cubicBezTo>
                    <a:pt x="5640" y="201"/>
                    <a:pt x="5414" y="0"/>
                    <a:pt x="521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639" name="Google Shape;639;p31"/>
            <p:cNvSpPr/>
            <p:nvPr/>
          </p:nvSpPr>
          <p:spPr>
            <a:xfrm>
              <a:off x="2432455" y="1340723"/>
              <a:ext cx="53132" cy="138488"/>
            </a:xfrm>
            <a:custGeom>
              <a:avLst/>
              <a:gdLst/>
              <a:ahLst/>
              <a:cxnLst/>
              <a:rect l="l" t="t" r="r" b="b"/>
              <a:pathLst>
                <a:path w="2808" h="7319" extrusionOk="0">
                  <a:moveTo>
                    <a:pt x="301" y="0"/>
                  </a:moveTo>
                  <a:lnTo>
                    <a:pt x="1" y="101"/>
                  </a:lnTo>
                  <a:cubicBezTo>
                    <a:pt x="727" y="2507"/>
                    <a:pt x="1554" y="4913"/>
                    <a:pt x="2407" y="7319"/>
                  </a:cubicBezTo>
                  <a:lnTo>
                    <a:pt x="2808" y="7219"/>
                  </a:lnTo>
                  <a:cubicBezTo>
                    <a:pt x="1980" y="4813"/>
                    <a:pt x="1153" y="2407"/>
                    <a:pt x="301" y="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640" name="Google Shape;640;p31"/>
            <p:cNvSpPr/>
            <p:nvPr/>
          </p:nvSpPr>
          <p:spPr>
            <a:xfrm>
              <a:off x="2683319" y="1340723"/>
              <a:ext cx="53605" cy="138488"/>
            </a:xfrm>
            <a:custGeom>
              <a:avLst/>
              <a:gdLst/>
              <a:ahLst/>
              <a:cxnLst/>
              <a:rect l="l" t="t" r="r" b="b"/>
              <a:pathLst>
                <a:path w="2833" h="7319" extrusionOk="0">
                  <a:moveTo>
                    <a:pt x="2507" y="0"/>
                  </a:moveTo>
                  <a:cubicBezTo>
                    <a:pt x="1680" y="2407"/>
                    <a:pt x="828" y="4813"/>
                    <a:pt x="1" y="7219"/>
                  </a:cubicBezTo>
                  <a:lnTo>
                    <a:pt x="427" y="7319"/>
                  </a:lnTo>
                  <a:cubicBezTo>
                    <a:pt x="1254" y="4913"/>
                    <a:pt x="2081" y="2507"/>
                    <a:pt x="2833" y="101"/>
                  </a:cubicBezTo>
                  <a:lnTo>
                    <a:pt x="2507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641" name="Google Shape;641;p31"/>
            <p:cNvSpPr/>
            <p:nvPr/>
          </p:nvSpPr>
          <p:spPr>
            <a:xfrm>
              <a:off x="2580423" y="1350676"/>
              <a:ext cx="8080" cy="118582"/>
            </a:xfrm>
            <a:custGeom>
              <a:avLst/>
              <a:gdLst/>
              <a:ahLst/>
              <a:cxnLst/>
              <a:rect l="l" t="t" r="r" b="b"/>
              <a:pathLst>
                <a:path w="427" h="6267" extrusionOk="0">
                  <a:moveTo>
                    <a:pt x="0" y="1"/>
                  </a:moveTo>
                  <a:lnTo>
                    <a:pt x="0" y="6266"/>
                  </a:lnTo>
                  <a:lnTo>
                    <a:pt x="426" y="6266"/>
                  </a:lnTo>
                  <a:lnTo>
                    <a:pt x="426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642" name="Google Shape;642;p31"/>
            <p:cNvSpPr/>
            <p:nvPr/>
          </p:nvSpPr>
          <p:spPr>
            <a:xfrm>
              <a:off x="1193295" y="2773376"/>
              <a:ext cx="551547" cy="8080"/>
            </a:xfrm>
            <a:custGeom>
              <a:avLst/>
              <a:gdLst/>
              <a:ahLst/>
              <a:cxnLst/>
              <a:rect l="l" t="t" r="r" b="b"/>
              <a:pathLst>
                <a:path w="29149" h="427" extrusionOk="0">
                  <a:moveTo>
                    <a:pt x="0" y="0"/>
                  </a:moveTo>
                  <a:lnTo>
                    <a:pt x="0" y="426"/>
                  </a:lnTo>
                  <a:lnTo>
                    <a:pt x="29148" y="426"/>
                  </a:lnTo>
                  <a:lnTo>
                    <a:pt x="29148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643" name="Google Shape;643;p31"/>
            <p:cNvSpPr/>
            <p:nvPr/>
          </p:nvSpPr>
          <p:spPr>
            <a:xfrm>
              <a:off x="1612504" y="2717879"/>
              <a:ext cx="270807" cy="8080"/>
            </a:xfrm>
            <a:custGeom>
              <a:avLst/>
              <a:gdLst/>
              <a:ahLst/>
              <a:cxnLst/>
              <a:rect l="l" t="t" r="r" b="b"/>
              <a:pathLst>
                <a:path w="14312" h="427" extrusionOk="0">
                  <a:moveTo>
                    <a:pt x="1" y="1"/>
                  </a:moveTo>
                  <a:lnTo>
                    <a:pt x="1" y="427"/>
                  </a:lnTo>
                  <a:lnTo>
                    <a:pt x="14312" y="427"/>
                  </a:lnTo>
                  <a:lnTo>
                    <a:pt x="14312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644" name="Google Shape;644;p31"/>
            <p:cNvSpPr/>
            <p:nvPr/>
          </p:nvSpPr>
          <p:spPr>
            <a:xfrm>
              <a:off x="3462001" y="2101393"/>
              <a:ext cx="618416" cy="8080"/>
            </a:xfrm>
            <a:custGeom>
              <a:avLst/>
              <a:gdLst/>
              <a:ahLst/>
              <a:cxnLst/>
              <a:rect l="l" t="t" r="r" b="b"/>
              <a:pathLst>
                <a:path w="32683" h="427" extrusionOk="0">
                  <a:moveTo>
                    <a:pt x="1" y="0"/>
                  </a:moveTo>
                  <a:lnTo>
                    <a:pt x="1" y="426"/>
                  </a:lnTo>
                  <a:lnTo>
                    <a:pt x="32683" y="426"/>
                  </a:lnTo>
                  <a:lnTo>
                    <a:pt x="32683" y="0"/>
                  </a:lnTo>
                  <a:close/>
                </a:path>
              </a:pathLst>
            </a:custGeom>
            <a:solidFill>
              <a:srgbClr val="BEBAC6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645" name="Google Shape;645;p31"/>
            <p:cNvSpPr/>
            <p:nvPr/>
          </p:nvSpPr>
          <p:spPr>
            <a:xfrm>
              <a:off x="3333486" y="2046369"/>
              <a:ext cx="357600" cy="7607"/>
            </a:xfrm>
            <a:custGeom>
              <a:avLst/>
              <a:gdLst/>
              <a:ahLst/>
              <a:cxnLst/>
              <a:rect l="l" t="t" r="r" b="b"/>
              <a:pathLst>
                <a:path w="18899" h="402" extrusionOk="0">
                  <a:moveTo>
                    <a:pt x="1" y="1"/>
                  </a:moveTo>
                  <a:lnTo>
                    <a:pt x="1" y="402"/>
                  </a:lnTo>
                  <a:lnTo>
                    <a:pt x="18898" y="402"/>
                  </a:lnTo>
                  <a:lnTo>
                    <a:pt x="18898" y="1"/>
                  </a:lnTo>
                  <a:close/>
                </a:path>
              </a:pathLst>
            </a:custGeom>
            <a:solidFill>
              <a:srgbClr val="BEBAC6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grpSp>
          <p:nvGrpSpPr>
            <p:cNvPr id="646" name="Google Shape;646;p31"/>
            <p:cNvGrpSpPr/>
            <p:nvPr/>
          </p:nvGrpSpPr>
          <p:grpSpPr>
            <a:xfrm flipH="1">
              <a:off x="936623" y="1445473"/>
              <a:ext cx="734772" cy="588731"/>
              <a:chOff x="10049025" y="922900"/>
              <a:chExt cx="537625" cy="430800"/>
            </a:xfrm>
          </p:grpSpPr>
          <p:sp>
            <p:nvSpPr>
              <p:cNvPr id="647" name="Google Shape;647;p31"/>
              <p:cNvSpPr/>
              <p:nvPr/>
            </p:nvSpPr>
            <p:spPr>
              <a:xfrm>
                <a:off x="10056525" y="930425"/>
                <a:ext cx="521975" cy="331475"/>
              </a:xfrm>
              <a:custGeom>
                <a:avLst/>
                <a:gdLst/>
                <a:ahLst/>
                <a:cxnLst/>
                <a:rect l="l" t="t" r="r" b="b"/>
                <a:pathLst>
                  <a:path w="20879" h="13259" extrusionOk="0">
                    <a:moveTo>
                      <a:pt x="14412" y="0"/>
                    </a:moveTo>
                    <a:lnTo>
                      <a:pt x="1" y="226"/>
                    </a:lnTo>
                    <a:cubicBezTo>
                      <a:pt x="1254" y="2506"/>
                      <a:pt x="2407" y="4812"/>
                      <a:pt x="3334" y="7218"/>
                    </a:cubicBezTo>
                    <a:lnTo>
                      <a:pt x="12532" y="13258"/>
                    </a:lnTo>
                    <a:lnTo>
                      <a:pt x="20878" y="12757"/>
                    </a:lnTo>
                    <a:lnTo>
                      <a:pt x="1441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648" name="Google Shape;648;p31"/>
              <p:cNvSpPr/>
              <p:nvPr/>
            </p:nvSpPr>
            <p:spPr>
              <a:xfrm>
                <a:off x="10049025" y="922900"/>
                <a:ext cx="537625" cy="347150"/>
              </a:xfrm>
              <a:custGeom>
                <a:avLst/>
                <a:gdLst/>
                <a:ahLst/>
                <a:cxnLst/>
                <a:rect l="l" t="t" r="r" b="b"/>
                <a:pathLst>
                  <a:path w="21505" h="13886" extrusionOk="0">
                    <a:moveTo>
                      <a:pt x="14574" y="527"/>
                    </a:moveTo>
                    <a:cubicBezTo>
                      <a:pt x="16433" y="4242"/>
                      <a:pt x="18292" y="7862"/>
                      <a:pt x="20151" y="11579"/>
                    </a:cubicBezTo>
                    <a:cubicBezTo>
                      <a:pt x="20376" y="11973"/>
                      <a:pt x="20614" y="12366"/>
                      <a:pt x="20804" y="12760"/>
                    </a:cubicBezTo>
                    <a:lnTo>
                      <a:pt x="20804" y="12760"/>
                    </a:lnTo>
                    <a:cubicBezTo>
                      <a:pt x="18222" y="12953"/>
                      <a:pt x="15639" y="13167"/>
                      <a:pt x="13033" y="13359"/>
                    </a:cubicBezTo>
                    <a:lnTo>
                      <a:pt x="12933" y="13359"/>
                    </a:lnTo>
                    <a:cubicBezTo>
                      <a:pt x="12832" y="13359"/>
                      <a:pt x="12732" y="13259"/>
                      <a:pt x="12732" y="13259"/>
                    </a:cubicBezTo>
                    <a:cubicBezTo>
                      <a:pt x="12206" y="12933"/>
                      <a:pt x="11780" y="12632"/>
                      <a:pt x="11379" y="12306"/>
                    </a:cubicBezTo>
                    <a:cubicBezTo>
                      <a:pt x="9800" y="11379"/>
                      <a:pt x="8346" y="10326"/>
                      <a:pt x="6892" y="9399"/>
                    </a:cubicBezTo>
                    <a:cubicBezTo>
                      <a:pt x="5891" y="8707"/>
                      <a:pt x="4889" y="8106"/>
                      <a:pt x="3909" y="7402"/>
                    </a:cubicBezTo>
                    <a:lnTo>
                      <a:pt x="3909" y="7402"/>
                    </a:lnTo>
                    <a:cubicBezTo>
                      <a:pt x="2933" y="5179"/>
                      <a:pt x="1872" y="2958"/>
                      <a:pt x="726" y="817"/>
                    </a:cubicBezTo>
                    <a:lnTo>
                      <a:pt x="726" y="817"/>
                    </a:lnTo>
                    <a:cubicBezTo>
                      <a:pt x="4768" y="720"/>
                      <a:pt x="8788" y="623"/>
                      <a:pt x="12832" y="527"/>
                    </a:cubicBezTo>
                    <a:close/>
                    <a:moveTo>
                      <a:pt x="14712" y="0"/>
                    </a:moveTo>
                    <a:cubicBezTo>
                      <a:pt x="10527" y="101"/>
                      <a:pt x="6366" y="201"/>
                      <a:pt x="2181" y="301"/>
                    </a:cubicBezTo>
                    <a:lnTo>
                      <a:pt x="301" y="301"/>
                    </a:lnTo>
                    <a:cubicBezTo>
                      <a:pt x="100" y="301"/>
                      <a:pt x="0" y="527"/>
                      <a:pt x="100" y="727"/>
                    </a:cubicBezTo>
                    <a:cubicBezTo>
                      <a:pt x="1343" y="2890"/>
                      <a:pt x="2364" y="5176"/>
                      <a:pt x="3408" y="7560"/>
                    </a:cubicBezTo>
                    <a:lnTo>
                      <a:pt x="3408" y="7560"/>
                    </a:lnTo>
                    <a:cubicBezTo>
                      <a:pt x="3411" y="7606"/>
                      <a:pt x="3428" y="7647"/>
                      <a:pt x="3462" y="7679"/>
                    </a:cubicBezTo>
                    <a:lnTo>
                      <a:pt x="3462" y="7679"/>
                    </a:lnTo>
                    <a:cubicBezTo>
                      <a:pt x="3505" y="7746"/>
                      <a:pt x="3576" y="7784"/>
                      <a:pt x="3651" y="7796"/>
                    </a:cubicBezTo>
                    <a:lnTo>
                      <a:pt x="3651" y="7796"/>
                    </a:lnTo>
                    <a:cubicBezTo>
                      <a:pt x="6015" y="9352"/>
                      <a:pt x="8285" y="10978"/>
                      <a:pt x="10652" y="12532"/>
                    </a:cubicBezTo>
                    <a:cubicBezTo>
                      <a:pt x="11153" y="12832"/>
                      <a:pt x="11679" y="13259"/>
                      <a:pt x="12206" y="13559"/>
                    </a:cubicBezTo>
                    <a:cubicBezTo>
                      <a:pt x="12406" y="13685"/>
                      <a:pt x="12632" y="13885"/>
                      <a:pt x="12832" y="13885"/>
                    </a:cubicBezTo>
                    <a:cubicBezTo>
                      <a:pt x="13258" y="13885"/>
                      <a:pt x="13785" y="13785"/>
                      <a:pt x="14286" y="13785"/>
                    </a:cubicBezTo>
                    <a:cubicBezTo>
                      <a:pt x="15138" y="13685"/>
                      <a:pt x="16065" y="13685"/>
                      <a:pt x="16918" y="13559"/>
                    </a:cubicBezTo>
                    <a:cubicBezTo>
                      <a:pt x="18371" y="13459"/>
                      <a:pt x="19725" y="13359"/>
                      <a:pt x="21178" y="13259"/>
                    </a:cubicBezTo>
                    <a:cubicBezTo>
                      <a:pt x="21404" y="13259"/>
                      <a:pt x="21504" y="13058"/>
                      <a:pt x="21404" y="12933"/>
                    </a:cubicBezTo>
                    <a:lnTo>
                      <a:pt x="15765" y="1654"/>
                    </a:lnTo>
                    <a:cubicBezTo>
                      <a:pt x="15439" y="1153"/>
                      <a:pt x="15138" y="627"/>
                      <a:pt x="14912" y="101"/>
                    </a:cubicBezTo>
                    <a:cubicBezTo>
                      <a:pt x="14812" y="101"/>
                      <a:pt x="14812" y="0"/>
                      <a:pt x="1471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649" name="Google Shape;649;p31"/>
              <p:cNvSpPr/>
              <p:nvPr/>
            </p:nvSpPr>
            <p:spPr>
              <a:xfrm>
                <a:off x="10351650" y="961750"/>
                <a:ext cx="44500" cy="75825"/>
              </a:xfrm>
              <a:custGeom>
                <a:avLst/>
                <a:gdLst/>
                <a:ahLst/>
                <a:cxnLst/>
                <a:rect l="l" t="t" r="r" b="b"/>
                <a:pathLst>
                  <a:path w="1780" h="3033" extrusionOk="0">
                    <a:moveTo>
                      <a:pt x="1780" y="0"/>
                    </a:moveTo>
                    <a:lnTo>
                      <a:pt x="1780" y="0"/>
                    </a:lnTo>
                    <a:cubicBezTo>
                      <a:pt x="1153" y="953"/>
                      <a:pt x="527" y="1980"/>
                      <a:pt x="0" y="3033"/>
                    </a:cubicBezTo>
                    <a:lnTo>
                      <a:pt x="1780" y="0"/>
                    </a:lnTo>
                    <a:close/>
                  </a:path>
                </a:pathLst>
              </a:custGeom>
              <a:solidFill>
                <a:srgbClr val="F467B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650" name="Google Shape;650;p31"/>
              <p:cNvSpPr/>
              <p:nvPr/>
            </p:nvSpPr>
            <p:spPr>
              <a:xfrm>
                <a:off x="10344450" y="955525"/>
                <a:ext cx="60000" cy="88025"/>
              </a:xfrm>
              <a:custGeom>
                <a:avLst/>
                <a:gdLst/>
                <a:ahLst/>
                <a:cxnLst/>
                <a:rect l="l" t="t" r="r" b="b"/>
                <a:pathLst>
                  <a:path w="2400" h="3521" extrusionOk="0">
                    <a:moveTo>
                      <a:pt x="2109" y="0"/>
                    </a:moveTo>
                    <a:cubicBezTo>
                      <a:pt x="2021" y="0"/>
                      <a:pt x="1921" y="44"/>
                      <a:pt x="1842" y="149"/>
                    </a:cubicBezTo>
                    <a:cubicBezTo>
                      <a:pt x="1216" y="1101"/>
                      <a:pt x="589" y="2129"/>
                      <a:pt x="88" y="3182"/>
                    </a:cubicBezTo>
                    <a:cubicBezTo>
                      <a:pt x="1" y="3321"/>
                      <a:pt x="180" y="3520"/>
                      <a:pt x="331" y="3520"/>
                    </a:cubicBezTo>
                    <a:cubicBezTo>
                      <a:pt x="397" y="3520"/>
                      <a:pt x="458" y="3482"/>
                      <a:pt x="489" y="3382"/>
                    </a:cubicBezTo>
                    <a:cubicBezTo>
                      <a:pt x="1116" y="2354"/>
                      <a:pt x="1642" y="1302"/>
                      <a:pt x="2268" y="349"/>
                    </a:cubicBezTo>
                    <a:cubicBezTo>
                      <a:pt x="2399" y="154"/>
                      <a:pt x="2274" y="0"/>
                      <a:pt x="210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651" name="Google Shape;651;p31"/>
              <p:cNvSpPr/>
              <p:nvPr/>
            </p:nvSpPr>
            <p:spPr>
              <a:xfrm>
                <a:off x="10098525" y="969875"/>
                <a:ext cx="31350" cy="33875"/>
              </a:xfrm>
              <a:custGeom>
                <a:avLst/>
                <a:gdLst/>
                <a:ahLst/>
                <a:cxnLst/>
                <a:rect l="l" t="t" r="r" b="b"/>
                <a:pathLst>
                  <a:path w="1254" h="1355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401" y="527"/>
                      <a:pt x="827" y="928"/>
                      <a:pt x="1253" y="1354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467B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652" name="Google Shape;652;p31"/>
              <p:cNvSpPr/>
              <p:nvPr/>
            </p:nvSpPr>
            <p:spPr>
              <a:xfrm>
                <a:off x="10090375" y="965025"/>
                <a:ext cx="44500" cy="45625"/>
              </a:xfrm>
              <a:custGeom>
                <a:avLst/>
                <a:gdLst/>
                <a:ahLst/>
                <a:cxnLst/>
                <a:rect l="l" t="t" r="r" b="b"/>
                <a:pathLst>
                  <a:path w="1780" h="1825" extrusionOk="0">
                    <a:moveTo>
                      <a:pt x="323" y="1"/>
                    </a:moveTo>
                    <a:cubicBezTo>
                      <a:pt x="245" y="1"/>
                      <a:pt x="163" y="32"/>
                      <a:pt x="101" y="95"/>
                    </a:cubicBezTo>
                    <a:cubicBezTo>
                      <a:pt x="0" y="195"/>
                      <a:pt x="0" y="295"/>
                      <a:pt x="101" y="396"/>
                    </a:cubicBezTo>
                    <a:cubicBezTo>
                      <a:pt x="527" y="822"/>
                      <a:pt x="953" y="1348"/>
                      <a:pt x="1354" y="1749"/>
                    </a:cubicBezTo>
                    <a:cubicBezTo>
                      <a:pt x="1416" y="1799"/>
                      <a:pt x="1498" y="1824"/>
                      <a:pt x="1576" y="1824"/>
                    </a:cubicBezTo>
                    <a:cubicBezTo>
                      <a:pt x="1654" y="1824"/>
                      <a:pt x="1730" y="1799"/>
                      <a:pt x="1780" y="1749"/>
                    </a:cubicBezTo>
                    <a:lnTo>
                      <a:pt x="1780" y="1348"/>
                    </a:lnTo>
                    <a:lnTo>
                      <a:pt x="527" y="95"/>
                    </a:lnTo>
                    <a:cubicBezTo>
                      <a:pt x="476" y="32"/>
                      <a:pt x="401" y="1"/>
                      <a:pt x="32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653" name="Google Shape;653;p31"/>
              <p:cNvSpPr/>
              <p:nvPr/>
            </p:nvSpPr>
            <p:spPr>
              <a:xfrm>
                <a:off x="10479475" y="1207350"/>
                <a:ext cx="57675" cy="15700"/>
              </a:xfrm>
              <a:custGeom>
                <a:avLst/>
                <a:gdLst/>
                <a:ahLst/>
                <a:cxnLst/>
                <a:rect l="l" t="t" r="r" b="b"/>
                <a:pathLst>
                  <a:path w="2307" h="628" extrusionOk="0">
                    <a:moveTo>
                      <a:pt x="0" y="1"/>
                    </a:moveTo>
                    <a:lnTo>
                      <a:pt x="2306" y="627"/>
                    </a:lnTo>
                    <a:cubicBezTo>
                      <a:pt x="1579" y="427"/>
                      <a:pt x="827" y="201"/>
                      <a:pt x="0" y="1"/>
                    </a:cubicBezTo>
                    <a:close/>
                  </a:path>
                </a:pathLst>
              </a:custGeom>
              <a:solidFill>
                <a:srgbClr val="F467B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654" name="Google Shape;654;p31"/>
              <p:cNvSpPr/>
              <p:nvPr/>
            </p:nvSpPr>
            <p:spPr>
              <a:xfrm>
                <a:off x="10474450" y="1201025"/>
                <a:ext cx="67700" cy="28075"/>
              </a:xfrm>
              <a:custGeom>
                <a:avLst/>
                <a:gdLst/>
                <a:ahLst/>
                <a:cxnLst/>
                <a:rect l="l" t="t" r="r" b="b"/>
                <a:pathLst>
                  <a:path w="2708" h="1123" extrusionOk="0">
                    <a:moveTo>
                      <a:pt x="193" y="1"/>
                    </a:moveTo>
                    <a:cubicBezTo>
                      <a:pt x="99" y="1"/>
                      <a:pt x="1" y="83"/>
                      <a:pt x="1" y="154"/>
                    </a:cubicBezTo>
                    <a:cubicBezTo>
                      <a:pt x="1" y="354"/>
                      <a:pt x="1" y="454"/>
                      <a:pt x="201" y="555"/>
                    </a:cubicBezTo>
                    <a:cubicBezTo>
                      <a:pt x="928" y="680"/>
                      <a:pt x="1655" y="880"/>
                      <a:pt x="2407" y="1081"/>
                    </a:cubicBezTo>
                    <a:cubicBezTo>
                      <a:pt x="2436" y="1110"/>
                      <a:pt x="2474" y="1122"/>
                      <a:pt x="2513" y="1122"/>
                    </a:cubicBezTo>
                    <a:cubicBezTo>
                      <a:pt x="2607" y="1122"/>
                      <a:pt x="2708" y="1052"/>
                      <a:pt x="2708" y="981"/>
                    </a:cubicBezTo>
                    <a:cubicBezTo>
                      <a:pt x="2708" y="780"/>
                      <a:pt x="2708" y="680"/>
                      <a:pt x="2507" y="555"/>
                    </a:cubicBezTo>
                    <a:cubicBezTo>
                      <a:pt x="1780" y="354"/>
                      <a:pt x="1028" y="154"/>
                      <a:pt x="302" y="53"/>
                    </a:cubicBezTo>
                    <a:cubicBezTo>
                      <a:pt x="272" y="16"/>
                      <a:pt x="233" y="1"/>
                      <a:pt x="19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655" name="Google Shape;655;p31"/>
              <p:cNvSpPr/>
              <p:nvPr/>
            </p:nvSpPr>
            <p:spPr>
              <a:xfrm>
                <a:off x="10074700" y="1008725"/>
                <a:ext cx="384125" cy="339625"/>
              </a:xfrm>
              <a:custGeom>
                <a:avLst/>
                <a:gdLst/>
                <a:ahLst/>
                <a:cxnLst/>
                <a:rect l="l" t="t" r="r" b="b"/>
                <a:pathLst>
                  <a:path w="15365" h="13585" extrusionOk="0">
                    <a:moveTo>
                      <a:pt x="3359" y="1"/>
                    </a:moveTo>
                    <a:cubicBezTo>
                      <a:pt x="1981" y="2206"/>
                      <a:pt x="853" y="4487"/>
                      <a:pt x="1" y="6793"/>
                    </a:cubicBezTo>
                    <a:cubicBezTo>
                      <a:pt x="1" y="6793"/>
                      <a:pt x="1154" y="8998"/>
                      <a:pt x="4286" y="11079"/>
                    </a:cubicBezTo>
                    <a:cubicBezTo>
                      <a:pt x="7319" y="13159"/>
                      <a:pt x="10026" y="13585"/>
                      <a:pt x="10026" y="13585"/>
                    </a:cubicBezTo>
                    <a:cubicBezTo>
                      <a:pt x="12006" y="11906"/>
                      <a:pt x="14111" y="9725"/>
                      <a:pt x="15364" y="7520"/>
                    </a:cubicBezTo>
                    <a:cubicBezTo>
                      <a:pt x="15364" y="7520"/>
                      <a:pt x="13585" y="3986"/>
                      <a:pt x="10251" y="1981"/>
                    </a:cubicBezTo>
                    <a:cubicBezTo>
                      <a:pt x="6893" y="101"/>
                      <a:pt x="3359" y="1"/>
                      <a:pt x="335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656" name="Google Shape;656;p31"/>
              <p:cNvSpPr/>
              <p:nvPr/>
            </p:nvSpPr>
            <p:spPr>
              <a:xfrm>
                <a:off x="10067175" y="1002600"/>
                <a:ext cx="399150" cy="351100"/>
              </a:xfrm>
              <a:custGeom>
                <a:avLst/>
                <a:gdLst/>
                <a:ahLst/>
                <a:cxnLst/>
                <a:rect l="l" t="t" r="r" b="b"/>
                <a:pathLst>
                  <a:path w="15966" h="14044" extrusionOk="0">
                    <a:moveTo>
                      <a:pt x="3795" y="575"/>
                    </a:moveTo>
                    <a:cubicBezTo>
                      <a:pt x="8594" y="722"/>
                      <a:pt x="13202" y="3473"/>
                      <a:pt x="15385" y="7757"/>
                    </a:cubicBezTo>
                    <a:lnTo>
                      <a:pt x="15385" y="7757"/>
                    </a:lnTo>
                    <a:cubicBezTo>
                      <a:pt x="14070" y="9966"/>
                      <a:pt x="12272" y="11875"/>
                      <a:pt x="10281" y="13504"/>
                    </a:cubicBezTo>
                    <a:lnTo>
                      <a:pt x="10227" y="13504"/>
                    </a:lnTo>
                    <a:cubicBezTo>
                      <a:pt x="10126" y="13504"/>
                      <a:pt x="10026" y="13404"/>
                      <a:pt x="9801" y="13404"/>
                    </a:cubicBezTo>
                    <a:cubicBezTo>
                      <a:pt x="9400" y="13304"/>
                      <a:pt x="8973" y="13203"/>
                      <a:pt x="8447" y="13003"/>
                    </a:cubicBezTo>
                    <a:cubicBezTo>
                      <a:pt x="6993" y="12477"/>
                      <a:pt x="5540" y="11750"/>
                      <a:pt x="4161" y="10697"/>
                    </a:cubicBezTo>
                    <a:cubicBezTo>
                      <a:pt x="3034" y="9870"/>
                      <a:pt x="1981" y="8918"/>
                      <a:pt x="1154" y="7865"/>
                    </a:cubicBezTo>
                    <a:cubicBezTo>
                      <a:pt x="928" y="7564"/>
                      <a:pt x="728" y="7364"/>
                      <a:pt x="628" y="7038"/>
                    </a:cubicBezTo>
                    <a:cubicBezTo>
                      <a:pt x="543" y="7038"/>
                      <a:pt x="530" y="6967"/>
                      <a:pt x="528" y="6944"/>
                    </a:cubicBezTo>
                    <a:lnTo>
                      <a:pt x="528" y="6944"/>
                    </a:lnTo>
                    <a:cubicBezTo>
                      <a:pt x="528" y="6950"/>
                      <a:pt x="530" y="6953"/>
                      <a:pt x="533" y="6953"/>
                    </a:cubicBezTo>
                    <a:cubicBezTo>
                      <a:pt x="567" y="6953"/>
                      <a:pt x="728" y="6612"/>
                      <a:pt x="728" y="6612"/>
                    </a:cubicBezTo>
                    <a:cubicBezTo>
                      <a:pt x="828" y="6311"/>
                      <a:pt x="928" y="5985"/>
                      <a:pt x="1029" y="5785"/>
                    </a:cubicBezTo>
                    <a:cubicBezTo>
                      <a:pt x="1863" y="3944"/>
                      <a:pt x="2769" y="2200"/>
                      <a:pt x="3795" y="575"/>
                    </a:cubicBezTo>
                    <a:close/>
                    <a:moveTo>
                      <a:pt x="3780" y="1"/>
                    </a:moveTo>
                    <a:cubicBezTo>
                      <a:pt x="3694" y="1"/>
                      <a:pt x="3610" y="12"/>
                      <a:pt x="3535" y="45"/>
                    </a:cubicBezTo>
                    <a:cubicBezTo>
                      <a:pt x="3234" y="146"/>
                      <a:pt x="3134" y="672"/>
                      <a:pt x="2908" y="872"/>
                    </a:cubicBezTo>
                    <a:cubicBezTo>
                      <a:pt x="2708" y="1399"/>
                      <a:pt x="2407" y="1825"/>
                      <a:pt x="2181" y="2351"/>
                    </a:cubicBezTo>
                    <a:cubicBezTo>
                      <a:pt x="1655" y="3278"/>
                      <a:pt x="1154" y="4331"/>
                      <a:pt x="728" y="5359"/>
                    </a:cubicBezTo>
                    <a:cubicBezTo>
                      <a:pt x="527" y="5785"/>
                      <a:pt x="302" y="6211"/>
                      <a:pt x="201" y="6612"/>
                    </a:cubicBezTo>
                    <a:cubicBezTo>
                      <a:pt x="101" y="6837"/>
                      <a:pt x="1" y="7038"/>
                      <a:pt x="101" y="7238"/>
                    </a:cubicBezTo>
                    <a:cubicBezTo>
                      <a:pt x="201" y="7464"/>
                      <a:pt x="402" y="7765"/>
                      <a:pt x="628" y="7990"/>
                    </a:cubicBezTo>
                    <a:cubicBezTo>
                      <a:pt x="1029" y="8492"/>
                      <a:pt x="1455" y="9018"/>
                      <a:pt x="1881" y="9444"/>
                    </a:cubicBezTo>
                    <a:cubicBezTo>
                      <a:pt x="3435" y="10998"/>
                      <a:pt x="5314" y="12251"/>
                      <a:pt x="7294" y="13103"/>
                    </a:cubicBezTo>
                    <a:cubicBezTo>
                      <a:pt x="8247" y="13504"/>
                      <a:pt x="9299" y="13930"/>
                      <a:pt x="10327" y="14030"/>
                    </a:cubicBezTo>
                    <a:cubicBezTo>
                      <a:pt x="10356" y="14039"/>
                      <a:pt x="10383" y="14044"/>
                      <a:pt x="10407" y="14044"/>
                    </a:cubicBezTo>
                    <a:cubicBezTo>
                      <a:pt x="10491" y="14044"/>
                      <a:pt x="10542" y="13993"/>
                      <a:pt x="10562" y="13922"/>
                    </a:cubicBezTo>
                    <a:lnTo>
                      <a:pt x="10562" y="13922"/>
                    </a:lnTo>
                    <a:cubicBezTo>
                      <a:pt x="12112" y="12671"/>
                      <a:pt x="13562" y="11220"/>
                      <a:pt x="14713" y="9644"/>
                    </a:cubicBezTo>
                    <a:cubicBezTo>
                      <a:pt x="15039" y="9243"/>
                      <a:pt x="15339" y="8817"/>
                      <a:pt x="15565" y="8391"/>
                    </a:cubicBezTo>
                    <a:cubicBezTo>
                      <a:pt x="15765" y="8191"/>
                      <a:pt x="15966" y="7865"/>
                      <a:pt x="15866" y="7664"/>
                    </a:cubicBezTo>
                    <a:cubicBezTo>
                      <a:pt x="15866" y="7464"/>
                      <a:pt x="15665" y="7238"/>
                      <a:pt x="15565" y="7038"/>
                    </a:cubicBezTo>
                    <a:cubicBezTo>
                      <a:pt x="13986" y="4431"/>
                      <a:pt x="11680" y="2351"/>
                      <a:pt x="8873" y="1198"/>
                    </a:cubicBezTo>
                    <a:cubicBezTo>
                      <a:pt x="7420" y="572"/>
                      <a:pt x="5841" y="246"/>
                      <a:pt x="4287" y="45"/>
                    </a:cubicBezTo>
                    <a:cubicBezTo>
                      <a:pt x="4136" y="45"/>
                      <a:pt x="3953" y="1"/>
                      <a:pt x="378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657" name="Google Shape;657;p31"/>
              <p:cNvSpPr/>
              <p:nvPr/>
            </p:nvSpPr>
            <p:spPr>
              <a:xfrm>
                <a:off x="10111675" y="1019375"/>
                <a:ext cx="94000" cy="198650"/>
              </a:xfrm>
              <a:custGeom>
                <a:avLst/>
                <a:gdLst/>
                <a:ahLst/>
                <a:cxnLst/>
                <a:rect l="l" t="t" r="r" b="b"/>
                <a:pathLst>
                  <a:path w="3760" h="7946" extrusionOk="0">
                    <a:moveTo>
                      <a:pt x="3760" y="1"/>
                    </a:moveTo>
                    <a:lnTo>
                      <a:pt x="3760" y="1"/>
                    </a:lnTo>
                    <a:cubicBezTo>
                      <a:pt x="2507" y="2607"/>
                      <a:pt x="1128" y="5214"/>
                      <a:pt x="0" y="7946"/>
                    </a:cubicBezTo>
                    <a:lnTo>
                      <a:pt x="3760" y="1"/>
                    </a:lnTo>
                    <a:close/>
                  </a:path>
                </a:pathLst>
              </a:custGeom>
              <a:solidFill>
                <a:srgbClr val="F467B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658" name="Google Shape;658;p31"/>
              <p:cNvSpPr/>
              <p:nvPr/>
            </p:nvSpPr>
            <p:spPr>
              <a:xfrm>
                <a:off x="10101750" y="1013500"/>
                <a:ext cx="113225" cy="210150"/>
              </a:xfrm>
              <a:custGeom>
                <a:avLst/>
                <a:gdLst/>
                <a:ahLst/>
                <a:cxnLst/>
                <a:rect l="l" t="t" r="r" b="b"/>
                <a:pathLst>
                  <a:path w="4529" h="8406" extrusionOk="0">
                    <a:moveTo>
                      <a:pt x="4160" y="0"/>
                    </a:moveTo>
                    <a:cubicBezTo>
                      <a:pt x="4080" y="0"/>
                      <a:pt x="3998" y="40"/>
                      <a:pt x="3931" y="136"/>
                    </a:cubicBezTo>
                    <a:cubicBezTo>
                      <a:pt x="2678" y="2742"/>
                      <a:pt x="1325" y="5349"/>
                      <a:pt x="72" y="7955"/>
                    </a:cubicBezTo>
                    <a:cubicBezTo>
                      <a:pt x="0" y="8186"/>
                      <a:pt x="194" y="8405"/>
                      <a:pt x="385" y="8405"/>
                    </a:cubicBezTo>
                    <a:cubicBezTo>
                      <a:pt x="462" y="8405"/>
                      <a:pt x="540" y="8368"/>
                      <a:pt x="598" y="8281"/>
                    </a:cubicBezTo>
                    <a:cubicBezTo>
                      <a:pt x="1851" y="5675"/>
                      <a:pt x="3104" y="3043"/>
                      <a:pt x="4458" y="436"/>
                    </a:cubicBezTo>
                    <a:cubicBezTo>
                      <a:pt x="4528" y="225"/>
                      <a:pt x="4350" y="0"/>
                      <a:pt x="416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659" name="Google Shape;659;p31"/>
              <p:cNvSpPr/>
              <p:nvPr/>
            </p:nvSpPr>
            <p:spPr>
              <a:xfrm>
                <a:off x="10139875" y="1035050"/>
                <a:ext cx="120325" cy="219325"/>
              </a:xfrm>
              <a:custGeom>
                <a:avLst/>
                <a:gdLst/>
                <a:ahLst/>
                <a:cxnLst/>
                <a:rect l="l" t="t" r="r" b="b"/>
                <a:pathLst>
                  <a:path w="4813" h="8773" extrusionOk="0">
                    <a:moveTo>
                      <a:pt x="4812" y="1"/>
                    </a:moveTo>
                    <a:lnTo>
                      <a:pt x="1692" y="5688"/>
                    </a:lnTo>
                    <a:lnTo>
                      <a:pt x="1692" y="5688"/>
                    </a:lnTo>
                    <a:cubicBezTo>
                      <a:pt x="2744" y="3794"/>
                      <a:pt x="3805" y="1902"/>
                      <a:pt x="4812" y="1"/>
                    </a:cubicBezTo>
                    <a:close/>
                    <a:moveTo>
                      <a:pt x="1692" y="5688"/>
                    </a:moveTo>
                    <a:cubicBezTo>
                      <a:pt x="1122" y="6714"/>
                      <a:pt x="555" y="7742"/>
                      <a:pt x="0" y="8773"/>
                    </a:cubicBezTo>
                    <a:lnTo>
                      <a:pt x="1692" y="5688"/>
                    </a:lnTo>
                    <a:close/>
                  </a:path>
                </a:pathLst>
              </a:custGeom>
              <a:solidFill>
                <a:srgbClr val="F467B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660" name="Google Shape;660;p31"/>
              <p:cNvSpPr/>
              <p:nvPr/>
            </p:nvSpPr>
            <p:spPr>
              <a:xfrm>
                <a:off x="10131375" y="1029075"/>
                <a:ext cx="137750" cy="231275"/>
              </a:xfrm>
              <a:custGeom>
                <a:avLst/>
                <a:gdLst/>
                <a:ahLst/>
                <a:cxnLst/>
                <a:rect l="l" t="t" r="r" b="b"/>
                <a:pathLst>
                  <a:path w="5510" h="9251" extrusionOk="0">
                    <a:moveTo>
                      <a:pt x="5130" y="1"/>
                    </a:moveTo>
                    <a:cubicBezTo>
                      <a:pt x="5053" y="1"/>
                      <a:pt x="4982" y="40"/>
                      <a:pt x="4952" y="139"/>
                    </a:cubicBezTo>
                    <a:cubicBezTo>
                      <a:pt x="3273" y="3047"/>
                      <a:pt x="1719" y="5979"/>
                      <a:pt x="140" y="8911"/>
                    </a:cubicBezTo>
                    <a:cubicBezTo>
                      <a:pt x="1" y="9050"/>
                      <a:pt x="212" y="9250"/>
                      <a:pt x="387" y="9250"/>
                    </a:cubicBezTo>
                    <a:cubicBezTo>
                      <a:pt x="465" y="9250"/>
                      <a:pt x="535" y="9211"/>
                      <a:pt x="566" y="9112"/>
                    </a:cubicBezTo>
                    <a:cubicBezTo>
                      <a:pt x="2120" y="6179"/>
                      <a:pt x="3799" y="3272"/>
                      <a:pt x="5353" y="340"/>
                    </a:cubicBezTo>
                    <a:cubicBezTo>
                      <a:pt x="5509" y="201"/>
                      <a:pt x="5304" y="1"/>
                      <a:pt x="513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661" name="Google Shape;661;p31"/>
              <p:cNvSpPr/>
              <p:nvPr/>
            </p:nvSpPr>
            <p:spPr>
              <a:xfrm>
                <a:off x="10176825" y="1053225"/>
                <a:ext cx="132875" cy="224325"/>
              </a:xfrm>
              <a:custGeom>
                <a:avLst/>
                <a:gdLst/>
                <a:ahLst/>
                <a:cxnLst/>
                <a:rect l="l" t="t" r="r" b="b"/>
                <a:pathLst>
                  <a:path w="5315" h="8973" extrusionOk="0">
                    <a:moveTo>
                      <a:pt x="5314" y="0"/>
                    </a:moveTo>
                    <a:lnTo>
                      <a:pt x="5314" y="0"/>
                    </a:lnTo>
                    <a:cubicBezTo>
                      <a:pt x="3334" y="2933"/>
                      <a:pt x="1555" y="5965"/>
                      <a:pt x="1" y="8973"/>
                    </a:cubicBezTo>
                    <a:lnTo>
                      <a:pt x="5314" y="0"/>
                    </a:lnTo>
                    <a:close/>
                  </a:path>
                </a:pathLst>
              </a:custGeom>
              <a:solidFill>
                <a:srgbClr val="F467B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662" name="Google Shape;662;p31"/>
              <p:cNvSpPr/>
              <p:nvPr/>
            </p:nvSpPr>
            <p:spPr>
              <a:xfrm>
                <a:off x="10166900" y="1045925"/>
                <a:ext cx="152025" cy="240375"/>
              </a:xfrm>
              <a:custGeom>
                <a:avLst/>
                <a:gdLst/>
                <a:ahLst/>
                <a:cxnLst/>
                <a:rect l="l" t="t" r="r" b="b"/>
                <a:pathLst>
                  <a:path w="6081" h="9615" extrusionOk="0">
                    <a:moveTo>
                      <a:pt x="5672" y="0"/>
                    </a:moveTo>
                    <a:cubicBezTo>
                      <a:pt x="5602" y="0"/>
                      <a:pt x="5539" y="28"/>
                      <a:pt x="5511" y="92"/>
                    </a:cubicBezTo>
                    <a:cubicBezTo>
                      <a:pt x="3531" y="3124"/>
                      <a:pt x="1751" y="6032"/>
                      <a:pt x="72" y="9165"/>
                    </a:cubicBezTo>
                    <a:cubicBezTo>
                      <a:pt x="1" y="9396"/>
                      <a:pt x="195" y="9614"/>
                      <a:pt x="385" y="9614"/>
                    </a:cubicBezTo>
                    <a:cubicBezTo>
                      <a:pt x="463" y="9614"/>
                      <a:pt x="540" y="9578"/>
                      <a:pt x="598" y="9490"/>
                    </a:cubicBezTo>
                    <a:cubicBezTo>
                      <a:pt x="2177" y="6358"/>
                      <a:pt x="3932" y="3325"/>
                      <a:pt x="5937" y="393"/>
                    </a:cubicBezTo>
                    <a:cubicBezTo>
                      <a:pt x="6080" y="177"/>
                      <a:pt x="5851" y="0"/>
                      <a:pt x="567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663" name="Google Shape;663;p31"/>
              <p:cNvSpPr/>
              <p:nvPr/>
            </p:nvSpPr>
            <p:spPr>
              <a:xfrm>
                <a:off x="10208175" y="1082050"/>
                <a:ext cx="138475" cy="216800"/>
              </a:xfrm>
              <a:custGeom>
                <a:avLst/>
                <a:gdLst/>
                <a:ahLst/>
                <a:cxnLst/>
                <a:rect l="l" t="t" r="r" b="b"/>
                <a:pathLst>
                  <a:path w="5539" h="8672" extrusionOk="0">
                    <a:moveTo>
                      <a:pt x="5539" y="0"/>
                    </a:moveTo>
                    <a:lnTo>
                      <a:pt x="0" y="8672"/>
                    </a:lnTo>
                    <a:cubicBezTo>
                      <a:pt x="1980" y="5840"/>
                      <a:pt x="3760" y="2933"/>
                      <a:pt x="5539" y="0"/>
                    </a:cubicBezTo>
                    <a:close/>
                  </a:path>
                </a:pathLst>
              </a:custGeom>
              <a:solidFill>
                <a:srgbClr val="F467B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664" name="Google Shape;664;p31"/>
              <p:cNvSpPr/>
              <p:nvPr/>
            </p:nvSpPr>
            <p:spPr>
              <a:xfrm>
                <a:off x="10199025" y="1074750"/>
                <a:ext cx="154450" cy="229800"/>
              </a:xfrm>
              <a:custGeom>
                <a:avLst/>
                <a:gdLst/>
                <a:ahLst/>
                <a:cxnLst/>
                <a:rect l="l" t="t" r="r" b="b"/>
                <a:pathLst>
                  <a:path w="6178" h="9192" extrusionOk="0">
                    <a:moveTo>
                      <a:pt x="5787" y="0"/>
                    </a:moveTo>
                    <a:cubicBezTo>
                      <a:pt x="5711" y="0"/>
                      <a:pt x="5636" y="28"/>
                      <a:pt x="5579" y="92"/>
                    </a:cubicBezTo>
                    <a:cubicBezTo>
                      <a:pt x="3900" y="3099"/>
                      <a:pt x="2020" y="5931"/>
                      <a:pt x="141" y="8864"/>
                    </a:cubicBezTo>
                    <a:cubicBezTo>
                      <a:pt x="1" y="9003"/>
                      <a:pt x="214" y="9191"/>
                      <a:pt x="390" y="9191"/>
                    </a:cubicBezTo>
                    <a:cubicBezTo>
                      <a:pt x="466" y="9191"/>
                      <a:pt x="536" y="9156"/>
                      <a:pt x="567" y="9064"/>
                    </a:cubicBezTo>
                    <a:cubicBezTo>
                      <a:pt x="2547" y="6232"/>
                      <a:pt x="4326" y="3325"/>
                      <a:pt x="6105" y="392"/>
                    </a:cubicBezTo>
                    <a:cubicBezTo>
                      <a:pt x="6177" y="177"/>
                      <a:pt x="5979" y="0"/>
                      <a:pt x="578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665" name="Google Shape;665;p31"/>
              <p:cNvSpPr/>
              <p:nvPr/>
            </p:nvSpPr>
            <p:spPr>
              <a:xfrm>
                <a:off x="10249525" y="1105225"/>
                <a:ext cx="130975" cy="211800"/>
              </a:xfrm>
              <a:custGeom>
                <a:avLst/>
                <a:gdLst/>
                <a:ahLst/>
                <a:cxnLst/>
                <a:rect l="l" t="t" r="r" b="b"/>
                <a:pathLst>
                  <a:path w="5239" h="8472" extrusionOk="0">
                    <a:moveTo>
                      <a:pt x="5238" y="1"/>
                    </a:moveTo>
                    <a:lnTo>
                      <a:pt x="1466" y="6101"/>
                    </a:lnTo>
                    <a:lnTo>
                      <a:pt x="1466" y="6101"/>
                    </a:lnTo>
                    <a:cubicBezTo>
                      <a:pt x="2796" y="4100"/>
                      <a:pt x="4064" y="2088"/>
                      <a:pt x="5238" y="1"/>
                    </a:cubicBezTo>
                    <a:close/>
                    <a:moveTo>
                      <a:pt x="1466" y="6101"/>
                    </a:moveTo>
                    <a:cubicBezTo>
                      <a:pt x="1263" y="6407"/>
                      <a:pt x="1058" y="6713"/>
                      <a:pt x="852" y="7018"/>
                    </a:cubicBezTo>
                    <a:cubicBezTo>
                      <a:pt x="527" y="7519"/>
                      <a:pt x="226" y="7945"/>
                      <a:pt x="0" y="8472"/>
                    </a:cubicBezTo>
                    <a:lnTo>
                      <a:pt x="1466" y="6101"/>
                    </a:lnTo>
                    <a:close/>
                  </a:path>
                </a:pathLst>
              </a:custGeom>
              <a:solidFill>
                <a:srgbClr val="F467B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666" name="Google Shape;666;p31"/>
              <p:cNvSpPr/>
              <p:nvPr/>
            </p:nvSpPr>
            <p:spPr>
              <a:xfrm>
                <a:off x="10241025" y="1099025"/>
                <a:ext cx="147775" cy="223975"/>
              </a:xfrm>
              <a:custGeom>
                <a:avLst/>
                <a:gdLst/>
                <a:ahLst/>
                <a:cxnLst/>
                <a:rect l="l" t="t" r="r" b="b"/>
                <a:pathLst>
                  <a:path w="5911" h="8959" extrusionOk="0">
                    <a:moveTo>
                      <a:pt x="5617" y="1"/>
                    </a:moveTo>
                    <a:cubicBezTo>
                      <a:pt x="5529" y="1"/>
                      <a:pt x="5430" y="45"/>
                      <a:pt x="5353" y="148"/>
                    </a:cubicBezTo>
                    <a:cubicBezTo>
                      <a:pt x="4526" y="1627"/>
                      <a:pt x="3699" y="2980"/>
                      <a:pt x="2746" y="4434"/>
                    </a:cubicBezTo>
                    <a:cubicBezTo>
                      <a:pt x="2345" y="5161"/>
                      <a:pt x="1919" y="5787"/>
                      <a:pt x="1393" y="6514"/>
                    </a:cubicBezTo>
                    <a:cubicBezTo>
                      <a:pt x="967" y="7141"/>
                      <a:pt x="466" y="7893"/>
                      <a:pt x="140" y="8620"/>
                    </a:cubicBezTo>
                    <a:cubicBezTo>
                      <a:pt x="1" y="8759"/>
                      <a:pt x="151" y="8958"/>
                      <a:pt x="332" y="8958"/>
                    </a:cubicBezTo>
                    <a:cubicBezTo>
                      <a:pt x="411" y="8958"/>
                      <a:pt x="497" y="8920"/>
                      <a:pt x="566" y="8820"/>
                    </a:cubicBezTo>
                    <a:cubicBezTo>
                      <a:pt x="967" y="8093"/>
                      <a:pt x="1393" y="7467"/>
                      <a:pt x="1919" y="6740"/>
                    </a:cubicBezTo>
                    <a:cubicBezTo>
                      <a:pt x="2345" y="6113"/>
                      <a:pt x="2746" y="5386"/>
                      <a:pt x="3273" y="4760"/>
                    </a:cubicBezTo>
                    <a:cubicBezTo>
                      <a:pt x="4100" y="3281"/>
                      <a:pt x="4952" y="1828"/>
                      <a:pt x="5779" y="374"/>
                    </a:cubicBezTo>
                    <a:cubicBezTo>
                      <a:pt x="5910" y="160"/>
                      <a:pt x="5783" y="1"/>
                      <a:pt x="561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667" name="Google Shape;667;p31"/>
              <p:cNvSpPr/>
              <p:nvPr/>
            </p:nvSpPr>
            <p:spPr>
              <a:xfrm>
                <a:off x="10289000" y="1142200"/>
                <a:ext cx="125325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5013" h="7620" extrusionOk="0">
                    <a:moveTo>
                      <a:pt x="5013" y="0"/>
                    </a:moveTo>
                    <a:lnTo>
                      <a:pt x="0" y="7619"/>
                    </a:lnTo>
                    <a:cubicBezTo>
                      <a:pt x="1780" y="5113"/>
                      <a:pt x="3434" y="2607"/>
                      <a:pt x="5013" y="0"/>
                    </a:cubicBezTo>
                    <a:close/>
                  </a:path>
                </a:pathLst>
              </a:custGeom>
              <a:solidFill>
                <a:srgbClr val="F467B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668" name="Google Shape;668;p31"/>
              <p:cNvSpPr/>
              <p:nvPr/>
            </p:nvSpPr>
            <p:spPr>
              <a:xfrm>
                <a:off x="10279925" y="1135550"/>
                <a:ext cx="143025" cy="201675"/>
              </a:xfrm>
              <a:custGeom>
                <a:avLst/>
                <a:gdLst/>
                <a:ahLst/>
                <a:cxnLst/>
                <a:rect l="l" t="t" r="r" b="b"/>
                <a:pathLst>
                  <a:path w="5721" h="8067" extrusionOk="0">
                    <a:moveTo>
                      <a:pt x="5437" y="0"/>
                    </a:moveTo>
                    <a:cubicBezTo>
                      <a:pt x="5348" y="0"/>
                      <a:pt x="5247" y="49"/>
                      <a:pt x="5175" y="166"/>
                    </a:cubicBezTo>
                    <a:cubicBezTo>
                      <a:pt x="3596" y="2773"/>
                      <a:pt x="1917" y="5279"/>
                      <a:pt x="163" y="7685"/>
                    </a:cubicBezTo>
                    <a:cubicBezTo>
                      <a:pt x="0" y="7902"/>
                      <a:pt x="176" y="8066"/>
                      <a:pt x="362" y="8066"/>
                    </a:cubicBezTo>
                    <a:cubicBezTo>
                      <a:pt x="434" y="8066"/>
                      <a:pt x="508" y="8042"/>
                      <a:pt x="564" y="7986"/>
                    </a:cubicBezTo>
                    <a:cubicBezTo>
                      <a:pt x="2343" y="5580"/>
                      <a:pt x="4022" y="2973"/>
                      <a:pt x="5576" y="367"/>
                    </a:cubicBezTo>
                    <a:cubicBezTo>
                      <a:pt x="5721" y="157"/>
                      <a:pt x="5597" y="0"/>
                      <a:pt x="543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669" name="Google Shape;669;p31"/>
              <p:cNvSpPr/>
              <p:nvPr/>
            </p:nvSpPr>
            <p:spPr>
              <a:xfrm>
                <a:off x="10377975" y="1199200"/>
                <a:ext cx="49525" cy="68325"/>
              </a:xfrm>
              <a:custGeom>
                <a:avLst/>
                <a:gdLst/>
                <a:ahLst/>
                <a:cxnLst/>
                <a:rect l="l" t="t" r="r" b="b"/>
                <a:pathLst>
                  <a:path w="1981" h="2733" extrusionOk="0">
                    <a:moveTo>
                      <a:pt x="1980" y="1"/>
                    </a:moveTo>
                    <a:lnTo>
                      <a:pt x="0" y="2733"/>
                    </a:lnTo>
                    <a:cubicBezTo>
                      <a:pt x="627" y="1881"/>
                      <a:pt x="1353" y="953"/>
                      <a:pt x="1980" y="1"/>
                    </a:cubicBezTo>
                    <a:close/>
                  </a:path>
                </a:pathLst>
              </a:custGeom>
              <a:solidFill>
                <a:srgbClr val="F467B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670" name="Google Shape;670;p31"/>
              <p:cNvSpPr/>
              <p:nvPr/>
            </p:nvSpPr>
            <p:spPr>
              <a:xfrm>
                <a:off x="10369825" y="1193550"/>
                <a:ext cx="66175" cy="80875"/>
              </a:xfrm>
              <a:custGeom>
                <a:avLst/>
                <a:gdLst/>
                <a:ahLst/>
                <a:cxnLst/>
                <a:rect l="l" t="t" r="r" b="b"/>
                <a:pathLst>
                  <a:path w="2647" h="3235" extrusionOk="0">
                    <a:moveTo>
                      <a:pt x="2311" y="0"/>
                    </a:moveTo>
                    <a:cubicBezTo>
                      <a:pt x="2232" y="0"/>
                      <a:pt x="2148" y="36"/>
                      <a:pt x="2080" y="127"/>
                    </a:cubicBezTo>
                    <a:cubicBezTo>
                      <a:pt x="1454" y="1079"/>
                      <a:pt x="827" y="1906"/>
                      <a:pt x="101" y="2859"/>
                    </a:cubicBezTo>
                    <a:cubicBezTo>
                      <a:pt x="0" y="2959"/>
                      <a:pt x="0" y="3059"/>
                      <a:pt x="101" y="3159"/>
                    </a:cubicBezTo>
                    <a:cubicBezTo>
                      <a:pt x="151" y="3209"/>
                      <a:pt x="232" y="3235"/>
                      <a:pt x="301" y="3235"/>
                    </a:cubicBezTo>
                    <a:cubicBezTo>
                      <a:pt x="370" y="3235"/>
                      <a:pt x="426" y="3209"/>
                      <a:pt x="426" y="3159"/>
                    </a:cubicBezTo>
                    <a:cubicBezTo>
                      <a:pt x="1153" y="2332"/>
                      <a:pt x="1880" y="1280"/>
                      <a:pt x="2507" y="352"/>
                    </a:cubicBezTo>
                    <a:cubicBezTo>
                      <a:pt x="2647" y="195"/>
                      <a:pt x="2493" y="0"/>
                      <a:pt x="231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671" name="Google Shape;671;p31"/>
              <p:cNvSpPr/>
              <p:nvPr/>
            </p:nvSpPr>
            <p:spPr>
              <a:xfrm>
                <a:off x="10202525" y="1050725"/>
                <a:ext cx="13175" cy="2882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1153" extrusionOk="0">
                    <a:moveTo>
                      <a:pt x="527" y="0"/>
                    </a:moveTo>
                    <a:lnTo>
                      <a:pt x="527" y="0"/>
                    </a:lnTo>
                    <a:cubicBezTo>
                      <a:pt x="494" y="69"/>
                      <a:pt x="465" y="135"/>
                      <a:pt x="436" y="198"/>
                    </a:cubicBezTo>
                    <a:lnTo>
                      <a:pt x="436" y="198"/>
                    </a:lnTo>
                    <a:lnTo>
                      <a:pt x="527" y="0"/>
                    </a:lnTo>
                    <a:close/>
                    <a:moveTo>
                      <a:pt x="436" y="198"/>
                    </a:moveTo>
                    <a:lnTo>
                      <a:pt x="1" y="1153"/>
                    </a:lnTo>
                    <a:cubicBezTo>
                      <a:pt x="190" y="796"/>
                      <a:pt x="291" y="527"/>
                      <a:pt x="436" y="198"/>
                    </a:cubicBezTo>
                    <a:close/>
                  </a:path>
                </a:pathLst>
              </a:custGeom>
              <a:solidFill>
                <a:srgbClr val="F467B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672" name="Google Shape;672;p31"/>
              <p:cNvSpPr/>
              <p:nvPr/>
            </p:nvSpPr>
            <p:spPr>
              <a:xfrm>
                <a:off x="10195000" y="1045700"/>
                <a:ext cx="28850" cy="38875"/>
              </a:xfrm>
              <a:custGeom>
                <a:avLst/>
                <a:gdLst/>
                <a:ahLst/>
                <a:cxnLst/>
                <a:rect l="l" t="t" r="r" b="b"/>
                <a:pathLst>
                  <a:path w="1154" h="1555" extrusionOk="0">
                    <a:moveTo>
                      <a:pt x="928" y="1"/>
                    </a:moveTo>
                    <a:cubicBezTo>
                      <a:pt x="828" y="1"/>
                      <a:pt x="728" y="1"/>
                      <a:pt x="627" y="101"/>
                    </a:cubicBezTo>
                    <a:cubicBezTo>
                      <a:pt x="427" y="502"/>
                      <a:pt x="201" y="828"/>
                      <a:pt x="101" y="1128"/>
                    </a:cubicBezTo>
                    <a:cubicBezTo>
                      <a:pt x="1" y="1254"/>
                      <a:pt x="1" y="1454"/>
                      <a:pt x="101" y="1554"/>
                    </a:cubicBezTo>
                    <a:cubicBezTo>
                      <a:pt x="302" y="1554"/>
                      <a:pt x="427" y="1554"/>
                      <a:pt x="527" y="1454"/>
                    </a:cubicBezTo>
                    <a:cubicBezTo>
                      <a:pt x="728" y="1028"/>
                      <a:pt x="928" y="727"/>
                      <a:pt x="1053" y="402"/>
                    </a:cubicBezTo>
                    <a:cubicBezTo>
                      <a:pt x="1154" y="301"/>
                      <a:pt x="1154" y="101"/>
                      <a:pt x="92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673" name="Google Shape;673;p31"/>
              <p:cNvSpPr/>
              <p:nvPr/>
            </p:nvSpPr>
            <p:spPr>
              <a:xfrm>
                <a:off x="10098525" y="1136550"/>
                <a:ext cx="20700" cy="39500"/>
              </a:xfrm>
              <a:custGeom>
                <a:avLst/>
                <a:gdLst/>
                <a:ahLst/>
                <a:cxnLst/>
                <a:rect l="l" t="t" r="r" b="b"/>
                <a:pathLst>
                  <a:path w="828" h="1580" extrusionOk="0">
                    <a:moveTo>
                      <a:pt x="827" y="1"/>
                    </a:moveTo>
                    <a:lnTo>
                      <a:pt x="0" y="1580"/>
                    </a:lnTo>
                    <a:cubicBezTo>
                      <a:pt x="301" y="1053"/>
                      <a:pt x="627" y="527"/>
                      <a:pt x="827" y="1"/>
                    </a:cubicBezTo>
                    <a:close/>
                  </a:path>
                </a:pathLst>
              </a:custGeom>
              <a:solidFill>
                <a:srgbClr val="F467B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674" name="Google Shape;674;p31"/>
              <p:cNvSpPr/>
              <p:nvPr/>
            </p:nvSpPr>
            <p:spPr>
              <a:xfrm>
                <a:off x="10090375" y="1129675"/>
                <a:ext cx="36975" cy="52425"/>
              </a:xfrm>
              <a:custGeom>
                <a:avLst/>
                <a:gdLst/>
                <a:ahLst/>
                <a:cxnLst/>
                <a:rect l="l" t="t" r="r" b="b"/>
                <a:pathLst>
                  <a:path w="1479" h="2097" extrusionOk="0">
                    <a:moveTo>
                      <a:pt x="1116" y="0"/>
                    </a:moveTo>
                    <a:cubicBezTo>
                      <a:pt x="1053" y="0"/>
                      <a:pt x="1003" y="25"/>
                      <a:pt x="953" y="75"/>
                    </a:cubicBezTo>
                    <a:cubicBezTo>
                      <a:pt x="627" y="602"/>
                      <a:pt x="426" y="1228"/>
                      <a:pt x="101" y="1754"/>
                    </a:cubicBezTo>
                    <a:cubicBezTo>
                      <a:pt x="0" y="1855"/>
                      <a:pt x="101" y="1955"/>
                      <a:pt x="226" y="2055"/>
                    </a:cubicBezTo>
                    <a:cubicBezTo>
                      <a:pt x="255" y="2085"/>
                      <a:pt x="285" y="2097"/>
                      <a:pt x="314" y="2097"/>
                    </a:cubicBezTo>
                    <a:cubicBezTo>
                      <a:pt x="385" y="2097"/>
                      <a:pt x="456" y="2026"/>
                      <a:pt x="527" y="1955"/>
                    </a:cubicBezTo>
                    <a:cubicBezTo>
                      <a:pt x="852" y="1429"/>
                      <a:pt x="1153" y="902"/>
                      <a:pt x="1479" y="401"/>
                    </a:cubicBezTo>
                    <a:cubicBezTo>
                      <a:pt x="1479" y="276"/>
                      <a:pt x="1479" y="75"/>
                      <a:pt x="1354" y="75"/>
                    </a:cubicBezTo>
                    <a:cubicBezTo>
                      <a:pt x="1253" y="25"/>
                      <a:pt x="1178" y="0"/>
                      <a:pt x="111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675" name="Google Shape;675;p31"/>
              <p:cNvSpPr/>
              <p:nvPr/>
            </p:nvSpPr>
            <p:spPr>
              <a:xfrm>
                <a:off x="10278350" y="1100225"/>
                <a:ext cx="28825" cy="55150"/>
              </a:xfrm>
              <a:custGeom>
                <a:avLst/>
                <a:gdLst/>
                <a:ahLst/>
                <a:cxnLst/>
                <a:rect l="l" t="t" r="r" b="b"/>
                <a:pathLst>
                  <a:path w="1153" h="2206" extrusionOk="0">
                    <a:moveTo>
                      <a:pt x="1153" y="0"/>
                    </a:moveTo>
                    <a:lnTo>
                      <a:pt x="1153" y="0"/>
                    </a:lnTo>
                    <a:cubicBezTo>
                      <a:pt x="905" y="424"/>
                      <a:pt x="699" y="847"/>
                      <a:pt x="486" y="1276"/>
                    </a:cubicBezTo>
                    <a:lnTo>
                      <a:pt x="486" y="1276"/>
                    </a:lnTo>
                    <a:lnTo>
                      <a:pt x="1153" y="0"/>
                    </a:lnTo>
                    <a:close/>
                    <a:moveTo>
                      <a:pt x="486" y="1276"/>
                    </a:moveTo>
                    <a:lnTo>
                      <a:pt x="0" y="2206"/>
                    </a:lnTo>
                    <a:cubicBezTo>
                      <a:pt x="178" y="1892"/>
                      <a:pt x="334" y="1582"/>
                      <a:pt x="486" y="1276"/>
                    </a:cubicBezTo>
                    <a:close/>
                  </a:path>
                </a:pathLst>
              </a:custGeom>
              <a:solidFill>
                <a:srgbClr val="F467B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676" name="Google Shape;676;p31"/>
              <p:cNvSpPr/>
              <p:nvPr/>
            </p:nvSpPr>
            <p:spPr>
              <a:xfrm>
                <a:off x="10269825" y="1093700"/>
                <a:ext cx="46050" cy="67350"/>
              </a:xfrm>
              <a:custGeom>
                <a:avLst/>
                <a:gdLst/>
                <a:ahLst/>
                <a:cxnLst/>
                <a:rect l="l" t="t" r="r" b="b"/>
                <a:pathLst>
                  <a:path w="1842" h="2694" extrusionOk="0">
                    <a:moveTo>
                      <a:pt x="1503" y="1"/>
                    </a:moveTo>
                    <a:cubicBezTo>
                      <a:pt x="1415" y="1"/>
                      <a:pt x="1328" y="48"/>
                      <a:pt x="1294" y="161"/>
                    </a:cubicBezTo>
                    <a:cubicBezTo>
                      <a:pt x="867" y="888"/>
                      <a:pt x="441" y="1614"/>
                      <a:pt x="141" y="2341"/>
                    </a:cubicBezTo>
                    <a:cubicBezTo>
                      <a:pt x="0" y="2499"/>
                      <a:pt x="154" y="2693"/>
                      <a:pt x="337" y="2693"/>
                    </a:cubicBezTo>
                    <a:cubicBezTo>
                      <a:pt x="415" y="2693"/>
                      <a:pt x="499" y="2657"/>
                      <a:pt x="567" y="2567"/>
                    </a:cubicBezTo>
                    <a:cubicBezTo>
                      <a:pt x="968" y="1840"/>
                      <a:pt x="1294" y="1088"/>
                      <a:pt x="1695" y="361"/>
                    </a:cubicBezTo>
                    <a:cubicBezTo>
                      <a:pt x="1842" y="165"/>
                      <a:pt x="1669" y="1"/>
                      <a:pt x="150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677" name="Google Shape;677;p31"/>
              <p:cNvSpPr/>
              <p:nvPr/>
            </p:nvSpPr>
            <p:spPr>
              <a:xfrm>
                <a:off x="10346625" y="1191700"/>
                <a:ext cx="7550" cy="15675"/>
              </a:xfrm>
              <a:custGeom>
                <a:avLst/>
                <a:gdLst/>
                <a:ahLst/>
                <a:cxnLst/>
                <a:rect l="l" t="t" r="r" b="b"/>
                <a:pathLst>
                  <a:path w="302" h="627" extrusionOk="0">
                    <a:moveTo>
                      <a:pt x="302" y="0"/>
                    </a:moveTo>
                    <a:lnTo>
                      <a:pt x="302" y="0"/>
                    </a:lnTo>
                    <a:cubicBezTo>
                      <a:pt x="252" y="100"/>
                      <a:pt x="201" y="207"/>
                      <a:pt x="151" y="314"/>
                    </a:cubicBezTo>
                    <a:lnTo>
                      <a:pt x="302" y="0"/>
                    </a:lnTo>
                    <a:close/>
                    <a:moveTo>
                      <a:pt x="151" y="314"/>
                    </a:moveTo>
                    <a:lnTo>
                      <a:pt x="1" y="627"/>
                    </a:lnTo>
                    <a:cubicBezTo>
                      <a:pt x="51" y="527"/>
                      <a:pt x="101" y="420"/>
                      <a:pt x="151" y="314"/>
                    </a:cubicBezTo>
                    <a:close/>
                  </a:path>
                </a:pathLst>
              </a:custGeom>
              <a:solidFill>
                <a:srgbClr val="F467B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678" name="Google Shape;678;p31"/>
              <p:cNvSpPr/>
              <p:nvPr/>
            </p:nvSpPr>
            <p:spPr>
              <a:xfrm>
                <a:off x="10338500" y="1184575"/>
                <a:ext cx="23825" cy="30325"/>
              </a:xfrm>
              <a:custGeom>
                <a:avLst/>
                <a:gdLst/>
                <a:ahLst/>
                <a:cxnLst/>
                <a:rect l="l" t="t" r="r" b="b"/>
                <a:pathLst>
                  <a:path w="953" h="1213" extrusionOk="0">
                    <a:moveTo>
                      <a:pt x="617" y="1"/>
                    </a:moveTo>
                    <a:cubicBezTo>
                      <a:pt x="541" y="1"/>
                      <a:pt x="484" y="56"/>
                      <a:pt x="426" y="185"/>
                    </a:cubicBezTo>
                    <a:cubicBezTo>
                      <a:pt x="326" y="385"/>
                      <a:pt x="201" y="586"/>
                      <a:pt x="0" y="812"/>
                    </a:cubicBezTo>
                    <a:cubicBezTo>
                      <a:pt x="0" y="912"/>
                      <a:pt x="0" y="1112"/>
                      <a:pt x="100" y="1213"/>
                    </a:cubicBezTo>
                    <a:cubicBezTo>
                      <a:pt x="201" y="1213"/>
                      <a:pt x="426" y="1213"/>
                      <a:pt x="526" y="1112"/>
                    </a:cubicBezTo>
                    <a:cubicBezTo>
                      <a:pt x="627" y="812"/>
                      <a:pt x="727" y="586"/>
                      <a:pt x="827" y="385"/>
                    </a:cubicBezTo>
                    <a:cubicBezTo>
                      <a:pt x="953" y="285"/>
                      <a:pt x="953" y="85"/>
                      <a:pt x="827" y="85"/>
                    </a:cubicBezTo>
                    <a:cubicBezTo>
                      <a:pt x="742" y="31"/>
                      <a:pt x="674" y="1"/>
                      <a:pt x="61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</p:grpSp>
      </p:grpSp>
      <p:sp>
        <p:nvSpPr>
          <p:cNvPr id="679" name="!!8"/>
          <p:cNvSpPr txBox="1">
            <a:spLocks noGrp="1"/>
          </p:cNvSpPr>
          <p:nvPr>
            <p:ph type="subTitle" idx="1"/>
          </p:nvPr>
        </p:nvSpPr>
        <p:spPr>
          <a:xfrm>
            <a:off x="2728994" y="1054413"/>
            <a:ext cx="5937024" cy="34178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1" algn="just">
              <a:buFont typeface="Wingdings" panose="05000000000000000000" pitchFamily="2" charset="2"/>
              <a:buChar char="Ø"/>
            </a:pPr>
            <a:r>
              <a:rPr lang="vi-VN" sz="1800" dirty="0">
                <a:latin typeface="+mn-lt"/>
              </a:rPr>
              <a:t>Sự phát triển </a:t>
            </a:r>
            <a:r>
              <a:rPr lang="en-US" sz="1800" dirty="0" err="1" smtClean="0">
                <a:latin typeface="+mn-lt"/>
              </a:rPr>
              <a:t>mạnh</a:t>
            </a:r>
            <a:r>
              <a:rPr lang="en-US" sz="1800" dirty="0" smtClean="0">
                <a:latin typeface="+mn-lt"/>
              </a:rPr>
              <a:t> </a:t>
            </a:r>
            <a:r>
              <a:rPr lang="en-US" sz="1800" dirty="0" err="1" smtClean="0">
                <a:latin typeface="+mn-lt"/>
              </a:rPr>
              <a:t>mẽ</a:t>
            </a:r>
            <a:r>
              <a:rPr lang="en-US" sz="1800" dirty="0" smtClean="0">
                <a:latin typeface="+mn-lt"/>
              </a:rPr>
              <a:t> </a:t>
            </a:r>
            <a:r>
              <a:rPr lang="vi-VN" sz="1800" dirty="0" smtClean="0">
                <a:latin typeface="+mn-lt"/>
              </a:rPr>
              <a:t>của </a:t>
            </a:r>
            <a:r>
              <a:rPr lang="vi-VN" sz="1800" dirty="0">
                <a:latin typeface="+mn-lt"/>
              </a:rPr>
              <a:t>của Internet, 4G và các thiết bị di động</a:t>
            </a:r>
            <a:r>
              <a:rPr lang="en-US" sz="1800" dirty="0">
                <a:latin typeface="+mn-lt"/>
              </a:rPr>
              <a:t>.</a:t>
            </a:r>
          </a:p>
          <a:p>
            <a:pPr lvl="1" algn="just">
              <a:buFont typeface="Wingdings" panose="05000000000000000000" pitchFamily="2" charset="2"/>
              <a:buChar char="Ø"/>
            </a:pPr>
            <a:r>
              <a:rPr lang="en-US" sz="1800" dirty="0">
                <a:latin typeface="+mn-lt"/>
              </a:rPr>
              <a:t>N</a:t>
            </a:r>
            <a:r>
              <a:rPr lang="vi-VN" sz="1800" dirty="0">
                <a:latin typeface="+mn-lt"/>
              </a:rPr>
              <a:t>hu cầu </a:t>
            </a:r>
            <a:r>
              <a:rPr lang="en-US" sz="1800" dirty="0" err="1" smtClean="0">
                <a:latin typeface="+mn-lt"/>
              </a:rPr>
              <a:t>mua</a:t>
            </a:r>
            <a:r>
              <a:rPr lang="en-US" sz="1800" dirty="0" smtClean="0">
                <a:latin typeface="+mn-lt"/>
              </a:rPr>
              <a:t> </a:t>
            </a:r>
            <a:r>
              <a:rPr lang="en-US" sz="1800" dirty="0" err="1" smtClean="0">
                <a:latin typeface="+mn-lt"/>
              </a:rPr>
              <a:t>sắm</a:t>
            </a:r>
            <a:r>
              <a:rPr lang="en-US" sz="1800" dirty="0" smtClean="0">
                <a:latin typeface="+mn-lt"/>
              </a:rPr>
              <a:t> </a:t>
            </a:r>
            <a:r>
              <a:rPr lang="en-US" sz="1800" dirty="0" err="1" smtClean="0">
                <a:latin typeface="+mn-lt"/>
              </a:rPr>
              <a:t>quần</a:t>
            </a:r>
            <a:r>
              <a:rPr lang="en-US" sz="1800" dirty="0" smtClean="0">
                <a:latin typeface="+mn-lt"/>
              </a:rPr>
              <a:t> </a:t>
            </a:r>
            <a:r>
              <a:rPr lang="en-US" sz="1800" dirty="0" err="1" smtClean="0">
                <a:latin typeface="+mn-lt"/>
              </a:rPr>
              <a:t>áo</a:t>
            </a:r>
            <a:r>
              <a:rPr lang="en-US" sz="1800" dirty="0" smtClean="0">
                <a:latin typeface="+mn-lt"/>
              </a:rPr>
              <a:t> </a:t>
            </a:r>
            <a:r>
              <a:rPr lang="vi-VN" sz="1800" dirty="0">
                <a:latin typeface="+mn-lt"/>
              </a:rPr>
              <a:t>của mọi </a:t>
            </a:r>
            <a:r>
              <a:rPr lang="vi-VN" sz="1800" dirty="0" smtClean="0">
                <a:latin typeface="+mn-lt"/>
              </a:rPr>
              <a:t>người</a:t>
            </a:r>
            <a:r>
              <a:rPr lang="en-US" sz="1800" dirty="0" smtClean="0">
                <a:latin typeface="+mn-lt"/>
              </a:rPr>
              <a:t> </a:t>
            </a:r>
            <a:r>
              <a:rPr lang="en-US" sz="1800" dirty="0" err="1" smtClean="0">
                <a:latin typeface="+mn-lt"/>
              </a:rPr>
              <a:t>đang</a:t>
            </a:r>
            <a:r>
              <a:rPr lang="en-US" sz="1800" dirty="0" smtClean="0">
                <a:latin typeface="+mn-lt"/>
              </a:rPr>
              <a:t> </a:t>
            </a:r>
            <a:r>
              <a:rPr lang="en-US" sz="1800" dirty="0" err="1" smtClean="0">
                <a:latin typeface="+mn-lt"/>
              </a:rPr>
              <a:t>phát</a:t>
            </a:r>
            <a:r>
              <a:rPr lang="en-US" sz="1800" dirty="0" smtClean="0">
                <a:latin typeface="+mn-lt"/>
              </a:rPr>
              <a:t> </a:t>
            </a:r>
            <a:r>
              <a:rPr lang="en-US" sz="1800" dirty="0" err="1" smtClean="0">
                <a:latin typeface="+mn-lt"/>
              </a:rPr>
              <a:t>triển</a:t>
            </a:r>
            <a:r>
              <a:rPr lang="en-US" sz="1800" dirty="0" smtClean="0">
                <a:latin typeface="+mn-lt"/>
              </a:rPr>
              <a:t> </a:t>
            </a:r>
            <a:r>
              <a:rPr lang="en-US" sz="1800" dirty="0" err="1">
                <a:latin typeface="+mn-lt"/>
              </a:rPr>
              <a:t>rất</a:t>
            </a:r>
            <a:r>
              <a:rPr lang="en-US" sz="1800" dirty="0">
                <a:latin typeface="+mn-lt"/>
              </a:rPr>
              <a:t> </a:t>
            </a:r>
            <a:r>
              <a:rPr lang="en-US" sz="1800" dirty="0" err="1" smtClean="0">
                <a:latin typeface="+mn-lt"/>
              </a:rPr>
              <a:t>mạnh</a:t>
            </a:r>
            <a:r>
              <a:rPr lang="en-US" sz="1800" dirty="0" smtClean="0">
                <a:latin typeface="+mn-lt"/>
              </a:rPr>
              <a:t>.</a:t>
            </a:r>
            <a:endParaRPr lang="vi-VN" sz="1800" dirty="0">
              <a:latin typeface="+mn-lt"/>
            </a:endParaRPr>
          </a:p>
          <a:p>
            <a:pPr lvl="1" algn="just">
              <a:buFont typeface="Wingdings" panose="05000000000000000000" pitchFamily="2" charset="2"/>
              <a:buChar char="Ø"/>
            </a:pPr>
            <a:r>
              <a:rPr lang="en-US" sz="1800" dirty="0">
                <a:latin typeface="+mn-lt"/>
              </a:rPr>
              <a:t>Website </a:t>
            </a:r>
            <a:r>
              <a:rPr lang="en-US" sz="1800" dirty="0" err="1">
                <a:latin typeface="+mn-lt"/>
              </a:rPr>
              <a:t>giúp</a:t>
            </a:r>
            <a:r>
              <a:rPr lang="en-US" sz="1800" dirty="0">
                <a:latin typeface="+mn-lt"/>
              </a:rPr>
              <a:t> </a:t>
            </a:r>
            <a:r>
              <a:rPr lang="vi-VN" sz="1800" dirty="0">
                <a:latin typeface="+mn-lt"/>
              </a:rPr>
              <a:t>mua hàng nhanh</a:t>
            </a:r>
            <a:r>
              <a:rPr lang="en-US" sz="1800" dirty="0">
                <a:latin typeface="+mn-lt"/>
              </a:rPr>
              <a:t> </a:t>
            </a:r>
            <a:r>
              <a:rPr lang="en-US" sz="1800" dirty="0" err="1">
                <a:latin typeface="+mn-lt"/>
              </a:rPr>
              <a:t>chóng</a:t>
            </a:r>
            <a:r>
              <a:rPr lang="en-US" sz="1800" dirty="0">
                <a:latin typeface="+mn-lt"/>
              </a:rPr>
              <a:t> </a:t>
            </a:r>
            <a:r>
              <a:rPr lang="en-US" sz="1800" dirty="0" err="1">
                <a:latin typeface="+mn-lt"/>
              </a:rPr>
              <a:t>tiện</a:t>
            </a:r>
            <a:r>
              <a:rPr lang="en-US" sz="1800" dirty="0">
                <a:latin typeface="+mn-lt"/>
              </a:rPr>
              <a:t> </a:t>
            </a:r>
            <a:r>
              <a:rPr lang="en-US" sz="1800" dirty="0" err="1">
                <a:latin typeface="+mn-lt"/>
              </a:rPr>
              <a:t>lợi</a:t>
            </a:r>
            <a:r>
              <a:rPr lang="vi-VN" sz="1800" dirty="0">
                <a:latin typeface="+mn-lt"/>
              </a:rPr>
              <a:t> hơn</a:t>
            </a:r>
            <a:r>
              <a:rPr lang="en-US" sz="1800" dirty="0">
                <a:latin typeface="+mn-lt"/>
              </a:rPr>
              <a:t>.</a:t>
            </a:r>
            <a:endParaRPr lang="vi-VN" sz="1800" dirty="0">
              <a:latin typeface="+mn-lt"/>
            </a:endParaRPr>
          </a:p>
          <a:p>
            <a:pPr lvl="1" algn="just">
              <a:buFont typeface="Wingdings" panose="05000000000000000000" pitchFamily="2" charset="2"/>
              <a:buChar char="Ø"/>
            </a:pPr>
            <a:r>
              <a:rPr lang="en-US" sz="1800" dirty="0" err="1">
                <a:latin typeface="+mn-lt"/>
              </a:rPr>
              <a:t>Mang</a:t>
            </a:r>
            <a:r>
              <a:rPr lang="en-US" sz="1800" dirty="0">
                <a:latin typeface="+mn-lt"/>
              </a:rPr>
              <a:t> </a:t>
            </a:r>
            <a:r>
              <a:rPr lang="en-US" sz="1800" dirty="0" err="1">
                <a:latin typeface="+mn-lt"/>
              </a:rPr>
              <a:t>lại</a:t>
            </a:r>
            <a:r>
              <a:rPr lang="en-US" sz="1800" dirty="0">
                <a:latin typeface="+mn-lt"/>
              </a:rPr>
              <a:t> </a:t>
            </a:r>
            <a:r>
              <a:rPr lang="en-US" sz="1800" dirty="0" err="1">
                <a:latin typeface="+mn-lt"/>
              </a:rPr>
              <a:t>nhiều</a:t>
            </a:r>
            <a:r>
              <a:rPr lang="en-US" sz="1800" dirty="0">
                <a:latin typeface="+mn-lt"/>
              </a:rPr>
              <a:t> </a:t>
            </a:r>
            <a:r>
              <a:rPr lang="en-US" sz="1800" dirty="0" err="1">
                <a:latin typeface="+mn-lt"/>
              </a:rPr>
              <a:t>lợi</a:t>
            </a:r>
            <a:r>
              <a:rPr lang="en-US" sz="1800" dirty="0">
                <a:latin typeface="+mn-lt"/>
              </a:rPr>
              <a:t> </a:t>
            </a:r>
            <a:r>
              <a:rPr lang="en-US" sz="1800" dirty="0" err="1">
                <a:latin typeface="+mn-lt"/>
              </a:rPr>
              <a:t>ích</a:t>
            </a:r>
            <a:r>
              <a:rPr lang="en-US" sz="1800" dirty="0">
                <a:latin typeface="+mn-lt"/>
              </a:rPr>
              <a:t> </a:t>
            </a:r>
            <a:r>
              <a:rPr lang="en-US" sz="1800" dirty="0" err="1">
                <a:latin typeface="+mn-lt"/>
              </a:rPr>
              <a:t>cho</a:t>
            </a:r>
            <a:r>
              <a:rPr lang="en-US" sz="1800" dirty="0">
                <a:latin typeface="+mn-lt"/>
              </a:rPr>
              <a:t> </a:t>
            </a:r>
            <a:r>
              <a:rPr lang="en-US" sz="1800" dirty="0" err="1">
                <a:latin typeface="+mn-lt"/>
              </a:rPr>
              <a:t>cả</a:t>
            </a:r>
            <a:r>
              <a:rPr lang="en-US" sz="1800" dirty="0">
                <a:latin typeface="+mn-lt"/>
              </a:rPr>
              <a:t> </a:t>
            </a:r>
            <a:r>
              <a:rPr lang="en-US" sz="1800" dirty="0" err="1">
                <a:latin typeface="+mn-lt"/>
              </a:rPr>
              <a:t>khách</a:t>
            </a:r>
            <a:r>
              <a:rPr lang="en-US" sz="1800" dirty="0">
                <a:latin typeface="+mn-lt"/>
              </a:rPr>
              <a:t> </a:t>
            </a:r>
            <a:r>
              <a:rPr lang="en-US" sz="1800" dirty="0" err="1">
                <a:latin typeface="+mn-lt"/>
              </a:rPr>
              <a:t>hàng</a:t>
            </a:r>
            <a:r>
              <a:rPr lang="en-US" sz="1800" dirty="0">
                <a:latin typeface="+mn-lt"/>
              </a:rPr>
              <a:t> </a:t>
            </a:r>
            <a:r>
              <a:rPr lang="en-US" sz="1800" dirty="0" err="1">
                <a:latin typeface="+mn-lt"/>
              </a:rPr>
              <a:t>và</a:t>
            </a:r>
            <a:r>
              <a:rPr lang="en-US" sz="1800" dirty="0">
                <a:latin typeface="+mn-lt"/>
              </a:rPr>
              <a:t> </a:t>
            </a:r>
            <a:r>
              <a:rPr lang="en-US" sz="1800" dirty="0" err="1">
                <a:latin typeface="+mn-lt"/>
              </a:rPr>
              <a:t>doanh</a:t>
            </a:r>
            <a:r>
              <a:rPr lang="en-US" sz="1800" dirty="0">
                <a:latin typeface="+mn-lt"/>
              </a:rPr>
              <a:t> </a:t>
            </a:r>
            <a:r>
              <a:rPr lang="en-US" sz="1800" dirty="0" err="1">
                <a:latin typeface="+mn-lt"/>
              </a:rPr>
              <a:t>nghiệp</a:t>
            </a:r>
            <a:r>
              <a:rPr lang="en-US" sz="1800" dirty="0" smtClean="0">
                <a:latin typeface="+mn-lt"/>
              </a:rPr>
              <a:t>.</a:t>
            </a:r>
            <a:endParaRPr lang="en-US" sz="1800" dirty="0">
              <a:latin typeface="+mn-lt"/>
            </a:endParaRPr>
          </a:p>
        </p:txBody>
      </p:sp>
      <p:pic>
        <p:nvPicPr>
          <p:cNvPr id="2" name="Hình ảnh 1">
            <a:extLst>
              <a:ext uri="{FF2B5EF4-FFF2-40B4-BE49-F238E27FC236}">
                <a16:creationId xmlns:a16="http://schemas.microsoft.com/office/drawing/2014/main" id="{68D2BE04-FE9A-4C16-8EF2-1B7C4AB5E3F1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39844" y="2448170"/>
            <a:ext cx="2572702" cy="14809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!!8"/>
          <p:cNvSpPr txBox="1">
            <a:spLocks noGrp="1"/>
          </p:cNvSpPr>
          <p:nvPr>
            <p:ph type="title"/>
          </p:nvPr>
        </p:nvSpPr>
        <p:spPr>
          <a:xfrm>
            <a:off x="722375" y="530750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>
                <a:latin typeface="+mn-lt"/>
              </a:rPr>
              <a:t>Các công nghệ sử dụng</a:t>
            </a:r>
            <a:endParaRPr sz="3200" b="1">
              <a:latin typeface="+mn-lt"/>
            </a:endParaRPr>
          </a:p>
        </p:txBody>
      </p:sp>
      <p:sp>
        <p:nvSpPr>
          <p:cNvPr id="685" name="Google Shape;685;p32"/>
          <p:cNvSpPr/>
          <p:nvPr/>
        </p:nvSpPr>
        <p:spPr>
          <a:xfrm>
            <a:off x="3702060" y="1667951"/>
            <a:ext cx="1739885" cy="1739885"/>
          </a:xfrm>
          <a:custGeom>
            <a:avLst/>
            <a:gdLst/>
            <a:ahLst/>
            <a:cxnLst/>
            <a:rect l="l" t="t" r="r" b="b"/>
            <a:pathLst>
              <a:path w="27756" h="27756" extrusionOk="0">
                <a:moveTo>
                  <a:pt x="13878" y="0"/>
                </a:moveTo>
                <a:cubicBezTo>
                  <a:pt x="6217" y="0"/>
                  <a:pt x="0" y="6211"/>
                  <a:pt x="0" y="13878"/>
                </a:cubicBezTo>
                <a:cubicBezTo>
                  <a:pt x="0" y="21539"/>
                  <a:pt x="6217" y="27756"/>
                  <a:pt x="13878" y="27756"/>
                </a:cubicBezTo>
                <a:cubicBezTo>
                  <a:pt x="21545" y="27756"/>
                  <a:pt x="27756" y="21539"/>
                  <a:pt x="27756" y="13878"/>
                </a:cubicBezTo>
                <a:cubicBezTo>
                  <a:pt x="27756" y="6211"/>
                  <a:pt x="21545" y="0"/>
                  <a:pt x="1387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lt"/>
            </a:endParaRPr>
          </a:p>
        </p:txBody>
      </p:sp>
      <p:sp>
        <p:nvSpPr>
          <p:cNvPr id="686" name="Google Shape;686;p32"/>
          <p:cNvSpPr/>
          <p:nvPr/>
        </p:nvSpPr>
        <p:spPr>
          <a:xfrm>
            <a:off x="3545345" y="1511237"/>
            <a:ext cx="2053310" cy="2053310"/>
          </a:xfrm>
          <a:custGeom>
            <a:avLst/>
            <a:gdLst/>
            <a:ahLst/>
            <a:cxnLst/>
            <a:rect l="l" t="t" r="r" b="b"/>
            <a:pathLst>
              <a:path w="32756" h="32756" fill="none" extrusionOk="0">
                <a:moveTo>
                  <a:pt x="16378" y="32755"/>
                </a:moveTo>
                <a:lnTo>
                  <a:pt x="16378" y="32755"/>
                </a:lnTo>
                <a:cubicBezTo>
                  <a:pt x="7331" y="32755"/>
                  <a:pt x="1" y="25418"/>
                  <a:pt x="1" y="16378"/>
                </a:cubicBezTo>
                <a:lnTo>
                  <a:pt x="1" y="16378"/>
                </a:lnTo>
                <a:cubicBezTo>
                  <a:pt x="1" y="7331"/>
                  <a:pt x="7331" y="1"/>
                  <a:pt x="16378" y="1"/>
                </a:cubicBezTo>
                <a:lnTo>
                  <a:pt x="16378" y="1"/>
                </a:lnTo>
                <a:cubicBezTo>
                  <a:pt x="25425" y="1"/>
                  <a:pt x="32755" y="7331"/>
                  <a:pt x="32755" y="16378"/>
                </a:cubicBezTo>
                <a:lnTo>
                  <a:pt x="32755" y="16378"/>
                </a:lnTo>
                <a:cubicBezTo>
                  <a:pt x="32755" y="25418"/>
                  <a:pt x="25425" y="32755"/>
                  <a:pt x="16378" y="32755"/>
                </a:cubicBezTo>
                <a:close/>
              </a:path>
            </a:pathLst>
          </a:custGeom>
          <a:solidFill>
            <a:srgbClr val="FFFFFF"/>
          </a:solidFill>
          <a:ln w="28575" cap="rnd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lt"/>
            </a:endParaRPr>
          </a:p>
        </p:txBody>
      </p:sp>
      <p:sp>
        <p:nvSpPr>
          <p:cNvPr id="687" name="Google Shape;687;p32"/>
          <p:cNvSpPr/>
          <p:nvPr/>
        </p:nvSpPr>
        <p:spPr>
          <a:xfrm>
            <a:off x="4040005" y="2141375"/>
            <a:ext cx="1063969" cy="674050"/>
          </a:xfrm>
          <a:custGeom>
            <a:avLst/>
            <a:gdLst/>
            <a:ahLst/>
            <a:cxnLst/>
            <a:rect l="l" t="t" r="r" b="b"/>
            <a:pathLst>
              <a:path w="13095" h="8296" extrusionOk="0">
                <a:moveTo>
                  <a:pt x="1289" y="0"/>
                </a:moveTo>
                <a:cubicBezTo>
                  <a:pt x="576" y="0"/>
                  <a:pt x="0" y="602"/>
                  <a:pt x="0" y="1341"/>
                </a:cubicBezTo>
                <a:lnTo>
                  <a:pt x="0" y="6955"/>
                </a:lnTo>
                <a:cubicBezTo>
                  <a:pt x="0" y="7693"/>
                  <a:pt x="576" y="8296"/>
                  <a:pt x="1289" y="8296"/>
                </a:cubicBezTo>
                <a:lnTo>
                  <a:pt x="11805" y="8296"/>
                </a:lnTo>
                <a:cubicBezTo>
                  <a:pt x="12518" y="8296"/>
                  <a:pt x="13094" y="7693"/>
                  <a:pt x="13094" y="6955"/>
                </a:cubicBezTo>
                <a:lnTo>
                  <a:pt x="13094" y="1341"/>
                </a:lnTo>
                <a:cubicBezTo>
                  <a:pt x="13094" y="602"/>
                  <a:pt x="12518" y="7"/>
                  <a:pt x="11805" y="0"/>
                </a:cubicBezTo>
                <a:close/>
              </a:path>
            </a:pathLst>
          </a:custGeom>
          <a:solidFill>
            <a:srgbClr val="FFFFFF"/>
          </a:solidFill>
          <a:ln w="975" cap="flat" cmpd="sng">
            <a:solidFill>
              <a:srgbClr val="507FB5"/>
            </a:solidFill>
            <a:prstDash val="solid"/>
            <a:miter lim="647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lt"/>
            </a:endParaRPr>
          </a:p>
        </p:txBody>
      </p:sp>
      <p:sp>
        <p:nvSpPr>
          <p:cNvPr id="688" name="Google Shape;688;p32"/>
          <p:cNvSpPr/>
          <p:nvPr/>
        </p:nvSpPr>
        <p:spPr>
          <a:xfrm>
            <a:off x="4040005" y="2141863"/>
            <a:ext cx="1063969" cy="673563"/>
          </a:xfrm>
          <a:custGeom>
            <a:avLst/>
            <a:gdLst/>
            <a:ahLst/>
            <a:cxnLst/>
            <a:rect l="l" t="t" r="r" b="b"/>
            <a:pathLst>
              <a:path w="13095" h="8290" extrusionOk="0">
                <a:moveTo>
                  <a:pt x="1289" y="1"/>
                </a:moveTo>
                <a:cubicBezTo>
                  <a:pt x="576" y="1"/>
                  <a:pt x="0" y="596"/>
                  <a:pt x="0" y="1341"/>
                </a:cubicBezTo>
                <a:lnTo>
                  <a:pt x="0" y="6949"/>
                </a:lnTo>
                <a:cubicBezTo>
                  <a:pt x="0" y="7687"/>
                  <a:pt x="576" y="8290"/>
                  <a:pt x="1289" y="8290"/>
                </a:cubicBezTo>
                <a:lnTo>
                  <a:pt x="11805" y="8290"/>
                </a:lnTo>
                <a:cubicBezTo>
                  <a:pt x="12518" y="8290"/>
                  <a:pt x="13094" y="7687"/>
                  <a:pt x="13094" y="6949"/>
                </a:cubicBezTo>
                <a:lnTo>
                  <a:pt x="13094" y="1341"/>
                </a:lnTo>
                <a:cubicBezTo>
                  <a:pt x="13094" y="596"/>
                  <a:pt x="12518" y="1"/>
                  <a:pt x="11805" y="1"/>
                </a:cubicBez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5"/>
            </a:solidFill>
            <a:prstDash val="solid"/>
            <a:miter lim="647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lt"/>
            </a:endParaRPr>
          </a:p>
        </p:txBody>
      </p:sp>
      <p:sp>
        <p:nvSpPr>
          <p:cNvPr id="689" name="Google Shape;689;p32"/>
          <p:cNvSpPr/>
          <p:nvPr/>
        </p:nvSpPr>
        <p:spPr>
          <a:xfrm>
            <a:off x="4128895" y="2227664"/>
            <a:ext cx="886113" cy="506756"/>
          </a:xfrm>
          <a:custGeom>
            <a:avLst/>
            <a:gdLst/>
            <a:ahLst/>
            <a:cxnLst/>
            <a:rect l="l" t="t" r="r" b="b"/>
            <a:pathLst>
              <a:path w="10906" h="6237" extrusionOk="0">
                <a:moveTo>
                  <a:pt x="240" y="0"/>
                </a:moveTo>
                <a:cubicBezTo>
                  <a:pt x="104" y="0"/>
                  <a:pt x="0" y="110"/>
                  <a:pt x="0" y="240"/>
                </a:cubicBezTo>
                <a:lnTo>
                  <a:pt x="0" y="5997"/>
                </a:lnTo>
                <a:cubicBezTo>
                  <a:pt x="0" y="6126"/>
                  <a:pt x="104" y="6236"/>
                  <a:pt x="240" y="6236"/>
                </a:cubicBezTo>
                <a:lnTo>
                  <a:pt x="10673" y="6236"/>
                </a:lnTo>
                <a:cubicBezTo>
                  <a:pt x="10802" y="6236"/>
                  <a:pt x="10906" y="6126"/>
                  <a:pt x="10906" y="5997"/>
                </a:cubicBezTo>
                <a:lnTo>
                  <a:pt x="10906" y="240"/>
                </a:lnTo>
                <a:cubicBezTo>
                  <a:pt x="10906" y="110"/>
                  <a:pt x="10802" y="0"/>
                  <a:pt x="10673" y="0"/>
                </a:cubicBezTo>
                <a:close/>
              </a:path>
            </a:pathLst>
          </a:custGeom>
          <a:solidFill>
            <a:schemeClr val="accent6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lt"/>
            </a:endParaRPr>
          </a:p>
        </p:txBody>
      </p:sp>
      <p:sp>
        <p:nvSpPr>
          <p:cNvPr id="690" name="Google Shape;690;p32"/>
          <p:cNvSpPr/>
          <p:nvPr/>
        </p:nvSpPr>
        <p:spPr>
          <a:xfrm>
            <a:off x="4128895" y="2227664"/>
            <a:ext cx="886113" cy="506756"/>
          </a:xfrm>
          <a:custGeom>
            <a:avLst/>
            <a:gdLst/>
            <a:ahLst/>
            <a:cxnLst/>
            <a:rect l="l" t="t" r="r" b="b"/>
            <a:pathLst>
              <a:path w="10906" h="6237" fill="none" extrusionOk="0">
                <a:moveTo>
                  <a:pt x="10906" y="5997"/>
                </a:moveTo>
                <a:cubicBezTo>
                  <a:pt x="10906" y="6126"/>
                  <a:pt x="10802" y="6236"/>
                  <a:pt x="10673" y="6236"/>
                </a:cubicBezTo>
                <a:lnTo>
                  <a:pt x="240" y="6236"/>
                </a:lnTo>
                <a:cubicBezTo>
                  <a:pt x="104" y="6236"/>
                  <a:pt x="0" y="6126"/>
                  <a:pt x="0" y="5997"/>
                </a:cubicBezTo>
                <a:lnTo>
                  <a:pt x="0" y="240"/>
                </a:lnTo>
                <a:cubicBezTo>
                  <a:pt x="0" y="110"/>
                  <a:pt x="104" y="0"/>
                  <a:pt x="240" y="0"/>
                </a:cubicBezTo>
                <a:lnTo>
                  <a:pt x="10673" y="0"/>
                </a:lnTo>
                <a:cubicBezTo>
                  <a:pt x="10802" y="0"/>
                  <a:pt x="10906" y="110"/>
                  <a:pt x="10906" y="240"/>
                </a:cubicBezTo>
                <a:close/>
              </a:path>
            </a:pathLst>
          </a:custGeom>
          <a:noFill/>
          <a:ln w="19050" cap="flat" cmpd="sng">
            <a:solidFill>
              <a:schemeClr val="accent5"/>
            </a:solidFill>
            <a:prstDash val="solid"/>
            <a:miter lim="647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lt"/>
            </a:endParaRPr>
          </a:p>
        </p:txBody>
      </p:sp>
      <p:sp>
        <p:nvSpPr>
          <p:cNvPr id="691" name="Google Shape;691;p32"/>
          <p:cNvSpPr/>
          <p:nvPr/>
        </p:nvSpPr>
        <p:spPr>
          <a:xfrm>
            <a:off x="4424083" y="2301847"/>
            <a:ext cx="296319" cy="296319"/>
          </a:xfrm>
          <a:custGeom>
            <a:avLst/>
            <a:gdLst/>
            <a:ahLst/>
            <a:cxnLst/>
            <a:rect l="l" t="t" r="r" b="b"/>
            <a:pathLst>
              <a:path w="3647" h="3647" fill="none" extrusionOk="0">
                <a:moveTo>
                  <a:pt x="3646" y="1820"/>
                </a:moveTo>
                <a:cubicBezTo>
                  <a:pt x="3646" y="2830"/>
                  <a:pt x="2830" y="3646"/>
                  <a:pt x="1820" y="3646"/>
                </a:cubicBezTo>
                <a:cubicBezTo>
                  <a:pt x="816" y="3646"/>
                  <a:pt x="0" y="2830"/>
                  <a:pt x="0" y="1820"/>
                </a:cubicBezTo>
                <a:cubicBezTo>
                  <a:pt x="0" y="816"/>
                  <a:pt x="816" y="0"/>
                  <a:pt x="1820" y="0"/>
                </a:cubicBezTo>
                <a:cubicBezTo>
                  <a:pt x="2830" y="0"/>
                  <a:pt x="3646" y="816"/>
                  <a:pt x="3646" y="1820"/>
                </a:cubicBezTo>
                <a:close/>
              </a:path>
            </a:pathLst>
          </a:custGeom>
          <a:solidFill>
            <a:schemeClr val="accent3"/>
          </a:solidFill>
          <a:ln w="9525" cap="flat" cmpd="sng">
            <a:solidFill>
              <a:schemeClr val="accent3"/>
            </a:solidFill>
            <a:prstDash val="solid"/>
            <a:miter lim="647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lt"/>
            </a:endParaRPr>
          </a:p>
        </p:txBody>
      </p:sp>
      <p:sp>
        <p:nvSpPr>
          <p:cNvPr id="692" name="Google Shape;692;p32"/>
          <p:cNvSpPr/>
          <p:nvPr/>
        </p:nvSpPr>
        <p:spPr>
          <a:xfrm>
            <a:off x="4549861" y="2382286"/>
            <a:ext cx="85800" cy="135363"/>
          </a:xfrm>
          <a:custGeom>
            <a:avLst/>
            <a:gdLst/>
            <a:ahLst/>
            <a:cxnLst/>
            <a:rect l="l" t="t" r="r" b="b"/>
            <a:pathLst>
              <a:path w="1056" h="1666" extrusionOk="0">
                <a:moveTo>
                  <a:pt x="0" y="1"/>
                </a:moveTo>
                <a:lnTo>
                  <a:pt x="0" y="1665"/>
                </a:lnTo>
                <a:lnTo>
                  <a:pt x="1056" y="830"/>
                </a:lnTo>
                <a:lnTo>
                  <a:pt x="0" y="1"/>
                </a:lnTo>
                <a:close/>
              </a:path>
            </a:pathLst>
          </a:custGeom>
          <a:solidFill>
            <a:schemeClr val="accent3"/>
          </a:solidFill>
          <a:ln w="2925" cap="flat" cmpd="sng">
            <a:solidFill>
              <a:schemeClr val="accent3"/>
            </a:solidFill>
            <a:prstDash val="solid"/>
            <a:miter lim="647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lt"/>
            </a:endParaRPr>
          </a:p>
        </p:txBody>
      </p:sp>
      <p:sp>
        <p:nvSpPr>
          <p:cNvPr id="693" name="Google Shape;693;p32"/>
          <p:cNvSpPr/>
          <p:nvPr/>
        </p:nvSpPr>
        <p:spPr>
          <a:xfrm>
            <a:off x="4170983" y="2661711"/>
            <a:ext cx="802506" cy="81"/>
          </a:xfrm>
          <a:custGeom>
            <a:avLst/>
            <a:gdLst/>
            <a:ahLst/>
            <a:cxnLst/>
            <a:rect l="l" t="t" r="r" b="b"/>
            <a:pathLst>
              <a:path w="9877" h="1" fill="none" extrusionOk="0">
                <a:moveTo>
                  <a:pt x="1" y="1"/>
                </a:moveTo>
                <a:lnTo>
                  <a:pt x="9876" y="1"/>
                </a:lnTo>
              </a:path>
            </a:pathLst>
          </a:custGeom>
          <a:solidFill>
            <a:schemeClr val="accent3"/>
          </a:solidFill>
          <a:ln w="9525" cap="flat" cmpd="sng">
            <a:solidFill>
              <a:schemeClr val="accent3"/>
            </a:solidFill>
            <a:prstDash val="solid"/>
            <a:miter lim="647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lt"/>
            </a:endParaRPr>
          </a:p>
        </p:txBody>
      </p:sp>
      <p:sp>
        <p:nvSpPr>
          <p:cNvPr id="694" name="Google Shape;694;p32"/>
          <p:cNvSpPr/>
          <p:nvPr/>
        </p:nvSpPr>
        <p:spPr>
          <a:xfrm>
            <a:off x="4528817" y="2182895"/>
            <a:ext cx="86856" cy="81"/>
          </a:xfrm>
          <a:custGeom>
            <a:avLst/>
            <a:gdLst/>
            <a:ahLst/>
            <a:cxnLst/>
            <a:rect l="l" t="t" r="r" b="b"/>
            <a:pathLst>
              <a:path w="1069" h="1" fill="none" extrusionOk="0">
                <a:moveTo>
                  <a:pt x="0" y="1"/>
                </a:moveTo>
                <a:lnTo>
                  <a:pt x="1069" y="1"/>
                </a:lnTo>
              </a:path>
            </a:pathLst>
          </a:custGeom>
          <a:noFill/>
          <a:ln w="9525" cap="flat" cmpd="sng">
            <a:solidFill>
              <a:schemeClr val="accent3"/>
            </a:solidFill>
            <a:prstDash val="solid"/>
            <a:miter lim="647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lt"/>
            </a:endParaRPr>
          </a:p>
        </p:txBody>
      </p:sp>
      <p:sp>
        <p:nvSpPr>
          <p:cNvPr id="695" name="Google Shape;695;p32"/>
          <p:cNvSpPr/>
          <p:nvPr/>
        </p:nvSpPr>
        <p:spPr>
          <a:xfrm>
            <a:off x="4040005" y="2815358"/>
            <a:ext cx="1063969" cy="119031"/>
          </a:xfrm>
          <a:custGeom>
            <a:avLst/>
            <a:gdLst/>
            <a:ahLst/>
            <a:cxnLst/>
            <a:rect l="l" t="t" r="r" b="b"/>
            <a:pathLst>
              <a:path w="13095" h="1465" extrusionOk="0">
                <a:moveTo>
                  <a:pt x="732" y="1"/>
                </a:moveTo>
                <a:cubicBezTo>
                  <a:pt x="330" y="1"/>
                  <a:pt x="0" y="331"/>
                  <a:pt x="0" y="732"/>
                </a:cubicBezTo>
                <a:cubicBezTo>
                  <a:pt x="0" y="1134"/>
                  <a:pt x="330" y="1464"/>
                  <a:pt x="732" y="1464"/>
                </a:cubicBezTo>
                <a:lnTo>
                  <a:pt x="12362" y="1464"/>
                </a:lnTo>
                <a:cubicBezTo>
                  <a:pt x="12764" y="1464"/>
                  <a:pt x="13094" y="1134"/>
                  <a:pt x="13094" y="732"/>
                </a:cubicBezTo>
                <a:cubicBezTo>
                  <a:pt x="13094" y="331"/>
                  <a:pt x="12764" y="1"/>
                  <a:pt x="12362" y="1"/>
                </a:cubicBez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5"/>
            </a:solidFill>
            <a:prstDash val="solid"/>
            <a:miter lim="647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lt"/>
            </a:endParaRPr>
          </a:p>
        </p:txBody>
      </p:sp>
      <p:sp>
        <p:nvSpPr>
          <p:cNvPr id="696" name="Google Shape;696;p32"/>
          <p:cNvSpPr/>
          <p:nvPr/>
        </p:nvSpPr>
        <p:spPr>
          <a:xfrm>
            <a:off x="4577719" y="3409540"/>
            <a:ext cx="81" cy="81"/>
          </a:xfrm>
          <a:custGeom>
            <a:avLst/>
            <a:gdLst/>
            <a:ahLst/>
            <a:cxnLst/>
            <a:rect l="l" t="t" r="r" b="b"/>
            <a:pathLst>
              <a:path w="1" h="1" fill="none" extrusionOk="0">
                <a:moveTo>
                  <a:pt x="1" y="1"/>
                </a:moveTo>
                <a:close/>
              </a:path>
            </a:pathLst>
          </a:custGeom>
          <a:noFill/>
          <a:ln w="2925" cap="flat" cmpd="sng">
            <a:solidFill>
              <a:srgbClr val="F1CB30"/>
            </a:solidFill>
            <a:prstDash val="solid"/>
            <a:miter lim="647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lt"/>
            </a:endParaRPr>
          </a:p>
        </p:txBody>
      </p:sp>
      <p:sp>
        <p:nvSpPr>
          <p:cNvPr id="697" name="Google Shape;697;p32"/>
          <p:cNvSpPr txBox="1"/>
          <p:nvPr/>
        </p:nvSpPr>
        <p:spPr>
          <a:xfrm>
            <a:off x="6121267" y="1871077"/>
            <a:ext cx="2600848" cy="10323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00004D"/>
                </a:solidFill>
                <a:effectLst/>
                <a:latin typeface="+mn-lt"/>
                <a:ea typeface="Calibri" panose="020F0502020204030204" pitchFamily="34" charset="0"/>
              </a:rPr>
              <a:t>Microsoft SQL Server </a:t>
            </a:r>
            <a:r>
              <a:rPr lang="en-US" sz="1600" dirty="0" err="1">
                <a:solidFill>
                  <a:srgbClr val="00004D"/>
                </a:solidFill>
                <a:effectLst/>
                <a:latin typeface="+mn-lt"/>
                <a:ea typeface="Calibri" panose="020F0502020204030204" pitchFamily="34" charset="0"/>
              </a:rPr>
              <a:t>là</a:t>
            </a:r>
            <a:r>
              <a:rPr lang="en-US" sz="1600" dirty="0">
                <a:solidFill>
                  <a:srgbClr val="00004D"/>
                </a:solidFill>
                <a:effectLst/>
                <a:latin typeface="+mn-lt"/>
                <a:ea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rgbClr val="00004D"/>
                </a:solidFill>
                <a:effectLst/>
                <a:latin typeface="+mn-lt"/>
                <a:ea typeface="Calibri" panose="020F0502020204030204" pitchFamily="34" charset="0"/>
              </a:rPr>
              <a:t>một</a:t>
            </a:r>
            <a:r>
              <a:rPr lang="en-US" sz="1600" dirty="0">
                <a:solidFill>
                  <a:srgbClr val="00004D"/>
                </a:solidFill>
                <a:effectLst/>
                <a:latin typeface="+mn-lt"/>
                <a:ea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rgbClr val="00004D"/>
                </a:solidFill>
                <a:effectLst/>
                <a:latin typeface="+mn-lt"/>
                <a:ea typeface="Calibri" panose="020F0502020204030204" pitchFamily="34" charset="0"/>
              </a:rPr>
              <a:t>hệ</a:t>
            </a:r>
            <a:r>
              <a:rPr lang="en-US" sz="1600" dirty="0">
                <a:solidFill>
                  <a:srgbClr val="00004D"/>
                </a:solidFill>
                <a:effectLst/>
                <a:latin typeface="+mn-lt"/>
                <a:ea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rgbClr val="00004D"/>
                </a:solidFill>
                <a:effectLst/>
                <a:latin typeface="+mn-lt"/>
                <a:ea typeface="Calibri" panose="020F0502020204030204" pitchFamily="34" charset="0"/>
              </a:rPr>
              <a:t>quản</a:t>
            </a:r>
            <a:r>
              <a:rPr lang="en-US" sz="1600" dirty="0">
                <a:solidFill>
                  <a:srgbClr val="00004D"/>
                </a:solidFill>
                <a:effectLst/>
                <a:latin typeface="+mn-lt"/>
                <a:ea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rgbClr val="00004D"/>
                </a:solidFill>
                <a:effectLst/>
                <a:latin typeface="+mn-lt"/>
                <a:ea typeface="Calibri" panose="020F0502020204030204" pitchFamily="34" charset="0"/>
              </a:rPr>
              <a:t>trị</a:t>
            </a:r>
            <a:r>
              <a:rPr lang="en-US" sz="1600" dirty="0">
                <a:solidFill>
                  <a:srgbClr val="00004D"/>
                </a:solidFill>
                <a:effectLst/>
                <a:latin typeface="+mn-lt"/>
                <a:ea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rgbClr val="00004D"/>
                </a:solidFill>
                <a:effectLst/>
                <a:latin typeface="+mn-lt"/>
                <a:ea typeface="Calibri" panose="020F0502020204030204" pitchFamily="34" charset="0"/>
              </a:rPr>
              <a:t>cơ</a:t>
            </a:r>
            <a:r>
              <a:rPr lang="en-US" sz="1600" dirty="0">
                <a:solidFill>
                  <a:srgbClr val="00004D"/>
                </a:solidFill>
                <a:effectLst/>
                <a:latin typeface="+mn-lt"/>
                <a:ea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rgbClr val="00004D"/>
                </a:solidFill>
                <a:effectLst/>
                <a:latin typeface="+mn-lt"/>
                <a:ea typeface="Calibri" panose="020F0502020204030204" pitchFamily="34" charset="0"/>
              </a:rPr>
              <a:t>sở</a:t>
            </a:r>
            <a:r>
              <a:rPr lang="en-US" sz="1600" dirty="0">
                <a:solidFill>
                  <a:srgbClr val="00004D"/>
                </a:solidFill>
                <a:effectLst/>
                <a:latin typeface="+mn-lt"/>
                <a:ea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rgbClr val="00004D"/>
                </a:solidFill>
                <a:effectLst/>
                <a:latin typeface="+mn-lt"/>
                <a:ea typeface="Calibri" panose="020F0502020204030204" pitchFamily="34" charset="0"/>
              </a:rPr>
              <a:t>dữ</a:t>
            </a:r>
            <a:r>
              <a:rPr lang="en-US" sz="1600" dirty="0">
                <a:solidFill>
                  <a:srgbClr val="00004D"/>
                </a:solidFill>
                <a:effectLst/>
                <a:latin typeface="+mn-lt"/>
                <a:ea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rgbClr val="00004D"/>
                </a:solidFill>
                <a:effectLst/>
                <a:latin typeface="+mn-lt"/>
                <a:ea typeface="Calibri" panose="020F0502020204030204" pitchFamily="34" charset="0"/>
              </a:rPr>
              <a:t>liệu</a:t>
            </a:r>
            <a:r>
              <a:rPr lang="en-US" sz="1600" dirty="0">
                <a:solidFill>
                  <a:srgbClr val="00004D"/>
                </a:solidFill>
                <a:effectLst/>
                <a:latin typeface="+mn-lt"/>
                <a:ea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rgbClr val="00004D"/>
                </a:solidFill>
                <a:effectLst/>
                <a:latin typeface="+mn-lt"/>
                <a:ea typeface="Calibri" panose="020F0502020204030204" pitchFamily="34" charset="0"/>
              </a:rPr>
              <a:t>quan</a:t>
            </a:r>
            <a:r>
              <a:rPr lang="en-US" sz="1600" dirty="0">
                <a:solidFill>
                  <a:srgbClr val="00004D"/>
                </a:solidFill>
                <a:effectLst/>
                <a:latin typeface="+mn-lt"/>
                <a:ea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rgbClr val="00004D"/>
                </a:solidFill>
                <a:effectLst/>
                <a:latin typeface="+mn-lt"/>
                <a:ea typeface="Calibri" panose="020F0502020204030204" pitchFamily="34" charset="0"/>
              </a:rPr>
              <a:t>hệ</a:t>
            </a:r>
            <a:r>
              <a:rPr lang="en-US" sz="1600" dirty="0">
                <a:solidFill>
                  <a:srgbClr val="00004D"/>
                </a:solidFill>
                <a:effectLst/>
                <a:latin typeface="+mn-lt"/>
                <a:ea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rgbClr val="00004D"/>
                </a:solidFill>
                <a:effectLst/>
                <a:latin typeface="+mn-lt"/>
                <a:ea typeface="Calibri" panose="020F0502020204030204" pitchFamily="34" charset="0"/>
              </a:rPr>
              <a:t>được</a:t>
            </a:r>
            <a:r>
              <a:rPr lang="en-US" sz="1600" dirty="0">
                <a:solidFill>
                  <a:srgbClr val="00004D"/>
                </a:solidFill>
                <a:effectLst/>
                <a:latin typeface="+mn-lt"/>
                <a:ea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rgbClr val="00004D"/>
                </a:solidFill>
                <a:effectLst/>
                <a:latin typeface="+mn-lt"/>
                <a:ea typeface="Calibri" panose="020F0502020204030204" pitchFamily="34" charset="0"/>
              </a:rPr>
              <a:t>phát</a:t>
            </a:r>
            <a:r>
              <a:rPr lang="en-US" sz="1600" dirty="0">
                <a:solidFill>
                  <a:srgbClr val="00004D"/>
                </a:solidFill>
                <a:effectLst/>
                <a:latin typeface="+mn-lt"/>
                <a:ea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rgbClr val="00004D"/>
                </a:solidFill>
                <a:effectLst/>
                <a:latin typeface="+mn-lt"/>
                <a:ea typeface="Calibri" panose="020F0502020204030204" pitchFamily="34" charset="0"/>
              </a:rPr>
              <a:t>triển</a:t>
            </a:r>
            <a:r>
              <a:rPr lang="en-US" sz="1600" dirty="0">
                <a:solidFill>
                  <a:srgbClr val="00004D"/>
                </a:solidFill>
                <a:effectLst/>
                <a:latin typeface="+mn-lt"/>
                <a:ea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rgbClr val="00004D"/>
                </a:solidFill>
                <a:effectLst/>
                <a:latin typeface="+mn-lt"/>
                <a:ea typeface="Calibri" panose="020F0502020204030204" pitchFamily="34" charset="0"/>
              </a:rPr>
              <a:t>bởi</a:t>
            </a:r>
            <a:r>
              <a:rPr lang="en-US" sz="1600" dirty="0">
                <a:solidFill>
                  <a:srgbClr val="00004D"/>
                </a:solidFill>
                <a:effectLst/>
                <a:latin typeface="+mn-lt"/>
                <a:ea typeface="Calibri" panose="020F0502020204030204" pitchFamily="34" charset="0"/>
              </a:rPr>
              <a:t> Microsoft</a:t>
            </a:r>
            <a:endParaRPr sz="1200" dirty="0">
              <a:solidFill>
                <a:srgbClr val="00004D"/>
              </a:solidFill>
              <a:latin typeface="+mn-lt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698" name="Google Shape;698;p32"/>
          <p:cNvSpPr txBox="1"/>
          <p:nvPr/>
        </p:nvSpPr>
        <p:spPr>
          <a:xfrm>
            <a:off x="6121267" y="1516478"/>
            <a:ext cx="2777200" cy="35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accent5"/>
                </a:solidFill>
                <a:latin typeface="+mn-lt"/>
                <a:ea typeface="Aldrich"/>
                <a:cs typeface="Aldrich"/>
                <a:sym typeface="Aldrich"/>
              </a:rPr>
              <a:t>Microsoft SQL Server </a:t>
            </a:r>
          </a:p>
        </p:txBody>
      </p:sp>
      <p:sp>
        <p:nvSpPr>
          <p:cNvPr id="699" name="Google Shape;699;p32"/>
          <p:cNvSpPr txBox="1"/>
          <p:nvPr/>
        </p:nvSpPr>
        <p:spPr>
          <a:xfrm>
            <a:off x="1162190" y="1647786"/>
            <a:ext cx="2109597" cy="1422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accent5"/>
                </a:solidFill>
                <a:latin typeface="+mn-lt"/>
                <a:ea typeface="Didact Gothic"/>
                <a:cs typeface="Didact Gothic"/>
                <a:sym typeface="Didact Gothic"/>
              </a:rPr>
              <a:t>Visual studio </a:t>
            </a:r>
            <a:r>
              <a:rPr lang="en-US" sz="1600" dirty="0" err="1">
                <a:solidFill>
                  <a:schemeClr val="accent5"/>
                </a:solidFill>
                <a:latin typeface="+mn-lt"/>
                <a:ea typeface="Didact Gothic"/>
                <a:cs typeface="Didact Gothic"/>
                <a:sym typeface="Didact Gothic"/>
              </a:rPr>
              <a:t>là</a:t>
            </a:r>
            <a:r>
              <a:rPr lang="en-US" sz="1600" dirty="0">
                <a:solidFill>
                  <a:schemeClr val="accent5"/>
                </a:solidFill>
                <a:latin typeface="+mn-lt"/>
                <a:ea typeface="Didact Gothic"/>
                <a:cs typeface="Didact Gothic"/>
                <a:sym typeface="Didact Gothic"/>
              </a:rPr>
              <a:t> </a:t>
            </a:r>
            <a:r>
              <a:rPr lang="en-US" sz="1600" dirty="0" err="1">
                <a:solidFill>
                  <a:schemeClr val="accent5"/>
                </a:solidFill>
                <a:latin typeface="+mn-lt"/>
                <a:ea typeface="Didact Gothic"/>
                <a:cs typeface="Didact Gothic"/>
                <a:sym typeface="Didact Gothic"/>
              </a:rPr>
              <a:t>một</a:t>
            </a:r>
            <a:r>
              <a:rPr lang="en-US" sz="1600" dirty="0">
                <a:solidFill>
                  <a:schemeClr val="accent5"/>
                </a:solidFill>
                <a:latin typeface="+mn-lt"/>
                <a:ea typeface="Didact Gothic"/>
                <a:cs typeface="Didact Gothic"/>
                <a:sym typeface="Didact Gothic"/>
              </a:rPr>
              <a:t> </a:t>
            </a:r>
            <a:r>
              <a:rPr lang="en-US" sz="1600" dirty="0" err="1">
                <a:solidFill>
                  <a:schemeClr val="accent5"/>
                </a:solidFill>
                <a:latin typeface="+mn-lt"/>
                <a:ea typeface="Didact Gothic"/>
                <a:cs typeface="Didact Gothic"/>
                <a:sym typeface="Didact Gothic"/>
              </a:rPr>
              <a:t>phần</a:t>
            </a:r>
            <a:r>
              <a:rPr lang="en-US" sz="1600" dirty="0">
                <a:solidFill>
                  <a:schemeClr val="accent5"/>
                </a:solidFill>
                <a:latin typeface="+mn-lt"/>
                <a:ea typeface="Didact Gothic"/>
                <a:cs typeface="Didact Gothic"/>
                <a:sym typeface="Didact Gothic"/>
              </a:rPr>
              <a:t> </a:t>
            </a:r>
            <a:r>
              <a:rPr lang="en-US" sz="1600" dirty="0" err="1">
                <a:solidFill>
                  <a:schemeClr val="accent5"/>
                </a:solidFill>
                <a:latin typeface="+mn-lt"/>
                <a:ea typeface="Didact Gothic"/>
                <a:cs typeface="Didact Gothic"/>
                <a:sym typeface="Didact Gothic"/>
              </a:rPr>
              <a:t>mềm</a:t>
            </a:r>
            <a:r>
              <a:rPr lang="en-US" sz="1600" dirty="0">
                <a:solidFill>
                  <a:schemeClr val="accent5"/>
                </a:solidFill>
                <a:latin typeface="+mn-lt"/>
                <a:ea typeface="Didact Gothic"/>
                <a:cs typeface="Didact Gothic"/>
                <a:sym typeface="Didact Gothic"/>
              </a:rPr>
              <a:t> </a:t>
            </a:r>
            <a:r>
              <a:rPr lang="en-US" sz="1600" dirty="0" err="1">
                <a:solidFill>
                  <a:schemeClr val="accent5"/>
                </a:solidFill>
                <a:latin typeface="+mn-lt"/>
                <a:ea typeface="Didact Gothic"/>
                <a:cs typeface="Didact Gothic"/>
                <a:sym typeface="Didact Gothic"/>
              </a:rPr>
              <a:t>hỗ</a:t>
            </a:r>
            <a:r>
              <a:rPr lang="en-US" sz="1600" dirty="0">
                <a:solidFill>
                  <a:schemeClr val="accent5"/>
                </a:solidFill>
                <a:latin typeface="+mn-lt"/>
                <a:ea typeface="Didact Gothic"/>
                <a:cs typeface="Didact Gothic"/>
                <a:sym typeface="Didact Gothic"/>
              </a:rPr>
              <a:t> </a:t>
            </a:r>
            <a:r>
              <a:rPr lang="en-US" sz="1600" dirty="0" err="1">
                <a:solidFill>
                  <a:schemeClr val="accent5"/>
                </a:solidFill>
                <a:latin typeface="+mn-lt"/>
                <a:ea typeface="Didact Gothic"/>
                <a:cs typeface="Didact Gothic"/>
                <a:sym typeface="Didact Gothic"/>
              </a:rPr>
              <a:t>trợ</a:t>
            </a:r>
            <a:r>
              <a:rPr lang="en-US" sz="1600" dirty="0">
                <a:solidFill>
                  <a:schemeClr val="accent5"/>
                </a:solidFill>
                <a:latin typeface="+mn-lt"/>
                <a:ea typeface="Didact Gothic"/>
                <a:cs typeface="Didact Gothic"/>
                <a:sym typeface="Didact Gothic"/>
              </a:rPr>
              <a:t> </a:t>
            </a:r>
            <a:r>
              <a:rPr lang="en-US" sz="1600" dirty="0" err="1">
                <a:solidFill>
                  <a:schemeClr val="accent5"/>
                </a:solidFill>
                <a:latin typeface="+mn-lt"/>
                <a:ea typeface="Didact Gothic"/>
                <a:cs typeface="Didact Gothic"/>
                <a:sym typeface="Didact Gothic"/>
              </a:rPr>
              <a:t>đắc</a:t>
            </a:r>
            <a:r>
              <a:rPr lang="en-US" sz="1600" dirty="0">
                <a:solidFill>
                  <a:schemeClr val="accent5"/>
                </a:solidFill>
                <a:latin typeface="+mn-lt"/>
                <a:ea typeface="Didact Gothic"/>
                <a:cs typeface="Didact Gothic"/>
                <a:sym typeface="Didact Gothic"/>
              </a:rPr>
              <a:t> </a:t>
            </a:r>
            <a:r>
              <a:rPr lang="en-US" sz="1600" dirty="0" err="1">
                <a:solidFill>
                  <a:schemeClr val="accent5"/>
                </a:solidFill>
                <a:latin typeface="+mn-lt"/>
                <a:ea typeface="Didact Gothic"/>
                <a:cs typeface="Didact Gothic"/>
                <a:sym typeface="Didact Gothic"/>
              </a:rPr>
              <a:t>lực</a:t>
            </a:r>
            <a:r>
              <a:rPr lang="en-US" sz="1600" dirty="0">
                <a:solidFill>
                  <a:schemeClr val="accent5"/>
                </a:solidFill>
                <a:latin typeface="+mn-lt"/>
                <a:ea typeface="Didact Gothic"/>
                <a:cs typeface="Didact Gothic"/>
                <a:sym typeface="Didact Gothic"/>
              </a:rPr>
              <a:t> </a:t>
            </a:r>
            <a:r>
              <a:rPr lang="en-US" sz="1600" dirty="0" err="1">
                <a:solidFill>
                  <a:schemeClr val="accent5"/>
                </a:solidFill>
                <a:latin typeface="+mn-lt"/>
                <a:ea typeface="Didact Gothic"/>
                <a:cs typeface="Didact Gothic"/>
                <a:sym typeface="Didact Gothic"/>
              </a:rPr>
              <a:t>hỗ</a:t>
            </a:r>
            <a:r>
              <a:rPr lang="en-US" sz="1600" dirty="0">
                <a:solidFill>
                  <a:schemeClr val="accent5"/>
                </a:solidFill>
                <a:latin typeface="+mn-lt"/>
                <a:ea typeface="Didact Gothic"/>
                <a:cs typeface="Didact Gothic"/>
                <a:sym typeface="Didact Gothic"/>
              </a:rPr>
              <a:t> </a:t>
            </a:r>
            <a:r>
              <a:rPr lang="en-US" sz="1600" dirty="0" err="1">
                <a:solidFill>
                  <a:schemeClr val="accent5"/>
                </a:solidFill>
                <a:latin typeface="+mn-lt"/>
                <a:ea typeface="Didact Gothic"/>
                <a:cs typeface="Didact Gothic"/>
                <a:sym typeface="Didact Gothic"/>
              </a:rPr>
              <a:t>trợ</a:t>
            </a:r>
            <a:r>
              <a:rPr lang="en-US" sz="1600" dirty="0">
                <a:solidFill>
                  <a:schemeClr val="accent5"/>
                </a:solidFill>
                <a:latin typeface="+mn-lt"/>
                <a:ea typeface="Didact Gothic"/>
                <a:cs typeface="Didact Gothic"/>
                <a:sym typeface="Didact Gothic"/>
              </a:rPr>
              <a:t> </a:t>
            </a:r>
            <a:r>
              <a:rPr lang="en-US" sz="1600" dirty="0" err="1">
                <a:solidFill>
                  <a:schemeClr val="accent5"/>
                </a:solidFill>
                <a:latin typeface="+mn-lt"/>
                <a:ea typeface="Didact Gothic"/>
                <a:cs typeface="Didact Gothic"/>
                <a:sym typeface="Didact Gothic"/>
              </a:rPr>
              <a:t>công</a:t>
            </a:r>
            <a:r>
              <a:rPr lang="en-US" sz="1600" dirty="0">
                <a:solidFill>
                  <a:schemeClr val="accent5"/>
                </a:solidFill>
                <a:latin typeface="+mn-lt"/>
                <a:ea typeface="Didact Gothic"/>
                <a:cs typeface="Didact Gothic"/>
                <a:sym typeface="Didact Gothic"/>
              </a:rPr>
              <a:t> </a:t>
            </a:r>
            <a:r>
              <a:rPr lang="en-US" sz="1600" dirty="0" err="1">
                <a:solidFill>
                  <a:schemeClr val="accent5"/>
                </a:solidFill>
                <a:latin typeface="+mn-lt"/>
                <a:ea typeface="Didact Gothic"/>
                <a:cs typeface="Didact Gothic"/>
                <a:sym typeface="Didact Gothic"/>
              </a:rPr>
              <a:t>việc</a:t>
            </a:r>
            <a:r>
              <a:rPr lang="en-US" sz="1600" dirty="0">
                <a:solidFill>
                  <a:schemeClr val="accent5"/>
                </a:solidFill>
                <a:latin typeface="+mn-lt"/>
                <a:ea typeface="Didact Gothic"/>
                <a:cs typeface="Didact Gothic"/>
                <a:sym typeface="Didact Gothic"/>
              </a:rPr>
              <a:t> </a:t>
            </a:r>
            <a:r>
              <a:rPr lang="en-US" sz="1600" dirty="0" err="1">
                <a:solidFill>
                  <a:schemeClr val="accent5"/>
                </a:solidFill>
                <a:latin typeface="+mn-lt"/>
                <a:ea typeface="Didact Gothic"/>
                <a:cs typeface="Didact Gothic"/>
                <a:sym typeface="Didact Gothic"/>
              </a:rPr>
              <a:t>lập</a:t>
            </a:r>
            <a:r>
              <a:rPr lang="en-US" sz="1600" dirty="0">
                <a:solidFill>
                  <a:schemeClr val="accent5"/>
                </a:solidFill>
                <a:latin typeface="+mn-lt"/>
                <a:ea typeface="Didact Gothic"/>
                <a:cs typeface="Didact Gothic"/>
                <a:sym typeface="Didact Gothic"/>
              </a:rPr>
              <a:t> </a:t>
            </a:r>
            <a:r>
              <a:rPr lang="en-US" sz="1600" dirty="0" err="1">
                <a:solidFill>
                  <a:schemeClr val="accent5"/>
                </a:solidFill>
                <a:latin typeface="+mn-lt"/>
                <a:ea typeface="Didact Gothic"/>
                <a:cs typeface="Didact Gothic"/>
                <a:sym typeface="Didact Gothic"/>
              </a:rPr>
              <a:t>trình</a:t>
            </a:r>
            <a:r>
              <a:rPr lang="en-US" sz="1600" dirty="0">
                <a:solidFill>
                  <a:schemeClr val="accent5"/>
                </a:solidFill>
                <a:latin typeface="+mn-lt"/>
                <a:ea typeface="Didact Gothic"/>
                <a:cs typeface="Didact Gothic"/>
                <a:sym typeface="Didact Gothic"/>
              </a:rPr>
              <a:t> website</a:t>
            </a:r>
          </a:p>
        </p:txBody>
      </p:sp>
      <p:sp>
        <p:nvSpPr>
          <p:cNvPr id="700" name="Google Shape;700;p32"/>
          <p:cNvSpPr txBox="1"/>
          <p:nvPr/>
        </p:nvSpPr>
        <p:spPr>
          <a:xfrm>
            <a:off x="409351" y="1516706"/>
            <a:ext cx="2613383" cy="354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 smtClean="0">
                <a:solidFill>
                  <a:schemeClr val="accent5"/>
                </a:solidFill>
                <a:latin typeface="+mn-lt"/>
                <a:ea typeface="Aldrich"/>
                <a:cs typeface="Aldrich"/>
                <a:sym typeface="Aldrich"/>
              </a:rPr>
              <a:t>Microsoft Visual </a:t>
            </a:r>
            <a:r>
              <a:rPr lang="en-US" sz="1600" b="1" dirty="0">
                <a:solidFill>
                  <a:schemeClr val="accent5"/>
                </a:solidFill>
                <a:latin typeface="+mn-lt"/>
                <a:ea typeface="Aldrich"/>
                <a:cs typeface="Aldrich"/>
                <a:sym typeface="Aldrich"/>
              </a:rPr>
              <a:t>Studio</a:t>
            </a:r>
          </a:p>
        </p:txBody>
      </p:sp>
      <p:sp>
        <p:nvSpPr>
          <p:cNvPr id="701" name="Google Shape;701;p32"/>
          <p:cNvSpPr txBox="1"/>
          <p:nvPr/>
        </p:nvSpPr>
        <p:spPr>
          <a:xfrm>
            <a:off x="6121267" y="3564547"/>
            <a:ext cx="2600848" cy="1152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1550" dirty="0" err="1">
                <a:solidFill>
                  <a:schemeClr val="accent5"/>
                </a:solidFill>
                <a:latin typeface="+mn-lt"/>
                <a:ea typeface="Didact Gothic"/>
                <a:cs typeface="Didact Gothic"/>
                <a:sym typeface="Didact Gothic"/>
              </a:rPr>
              <a:t>Gồm</a:t>
            </a:r>
            <a:r>
              <a:rPr lang="en-US" sz="1550" dirty="0">
                <a:solidFill>
                  <a:schemeClr val="accent5"/>
                </a:solidFill>
                <a:latin typeface="+mn-lt"/>
                <a:ea typeface="Didact Gothic"/>
                <a:cs typeface="Didact Gothic"/>
                <a:sym typeface="Didact Gothic"/>
              </a:rPr>
              <a:t> MVC Framework </a:t>
            </a:r>
            <a:r>
              <a:rPr lang="en-US" sz="1550" dirty="0" err="1">
                <a:solidFill>
                  <a:schemeClr val="accent5"/>
                </a:solidFill>
                <a:latin typeface="+mn-lt"/>
                <a:ea typeface="Didact Gothic"/>
                <a:cs typeface="Didact Gothic"/>
                <a:sym typeface="Didact Gothic"/>
              </a:rPr>
              <a:t>được</a:t>
            </a:r>
            <a:r>
              <a:rPr lang="en-US" sz="1550" dirty="0">
                <a:solidFill>
                  <a:schemeClr val="accent5"/>
                </a:solidFill>
                <a:latin typeface="+mn-lt"/>
                <a:ea typeface="Didact Gothic"/>
                <a:cs typeface="Didact Gothic"/>
                <a:sym typeface="Didact Gothic"/>
              </a:rPr>
              <a:t> </a:t>
            </a:r>
            <a:r>
              <a:rPr lang="en-US" sz="1550" dirty="0" err="1">
                <a:solidFill>
                  <a:schemeClr val="accent5"/>
                </a:solidFill>
                <a:latin typeface="+mn-lt"/>
                <a:ea typeface="Didact Gothic"/>
                <a:cs typeface="Didact Gothic"/>
                <a:sym typeface="Didact Gothic"/>
              </a:rPr>
              <a:t>kết</a:t>
            </a:r>
            <a:r>
              <a:rPr lang="en-US" sz="1550" dirty="0">
                <a:solidFill>
                  <a:schemeClr val="accent5"/>
                </a:solidFill>
                <a:latin typeface="+mn-lt"/>
                <a:ea typeface="Didact Gothic"/>
                <a:cs typeface="Didact Gothic"/>
                <a:sym typeface="Didact Gothic"/>
              </a:rPr>
              <a:t> </a:t>
            </a:r>
            <a:r>
              <a:rPr lang="en-US" sz="1550" dirty="0" err="1">
                <a:solidFill>
                  <a:schemeClr val="accent5"/>
                </a:solidFill>
                <a:latin typeface="+mn-lt"/>
                <a:ea typeface="Didact Gothic"/>
                <a:cs typeface="Didact Gothic"/>
                <a:sym typeface="Didact Gothic"/>
              </a:rPr>
              <a:t>hợp</a:t>
            </a:r>
            <a:r>
              <a:rPr lang="en-US" sz="1550" dirty="0">
                <a:solidFill>
                  <a:schemeClr val="accent5"/>
                </a:solidFill>
                <a:latin typeface="+mn-lt"/>
                <a:ea typeface="Didact Gothic"/>
                <a:cs typeface="Didact Gothic"/>
                <a:sym typeface="Didact Gothic"/>
              </a:rPr>
              <a:t> </a:t>
            </a:r>
            <a:r>
              <a:rPr lang="en-US" sz="1550" dirty="0" err="1">
                <a:solidFill>
                  <a:schemeClr val="accent5"/>
                </a:solidFill>
                <a:latin typeface="+mn-lt"/>
                <a:ea typeface="Didact Gothic"/>
                <a:cs typeface="Didact Gothic"/>
                <a:sym typeface="Didact Gothic"/>
              </a:rPr>
              <a:t>các</a:t>
            </a:r>
            <a:r>
              <a:rPr lang="en-US" sz="1550" dirty="0">
                <a:solidFill>
                  <a:schemeClr val="accent5"/>
                </a:solidFill>
                <a:latin typeface="+mn-lt"/>
                <a:ea typeface="Didact Gothic"/>
                <a:cs typeface="Didact Gothic"/>
                <a:sym typeface="Didact Gothic"/>
              </a:rPr>
              <a:t> </a:t>
            </a:r>
            <a:r>
              <a:rPr lang="en-US" sz="1550" dirty="0" err="1">
                <a:solidFill>
                  <a:schemeClr val="accent5"/>
                </a:solidFill>
                <a:latin typeface="+mn-lt"/>
                <a:ea typeface="Didact Gothic"/>
                <a:cs typeface="Didact Gothic"/>
                <a:sym typeface="Didact Gothic"/>
              </a:rPr>
              <a:t>tính</a:t>
            </a:r>
            <a:r>
              <a:rPr lang="en-US" sz="1550" dirty="0">
                <a:solidFill>
                  <a:schemeClr val="accent5"/>
                </a:solidFill>
                <a:latin typeface="+mn-lt"/>
                <a:ea typeface="Didact Gothic"/>
                <a:cs typeface="Didact Gothic"/>
                <a:sym typeface="Didact Gothic"/>
              </a:rPr>
              <a:t> </a:t>
            </a:r>
            <a:r>
              <a:rPr lang="en-US" sz="1550" dirty="0" err="1">
                <a:solidFill>
                  <a:schemeClr val="accent5"/>
                </a:solidFill>
                <a:latin typeface="+mn-lt"/>
                <a:ea typeface="Didact Gothic"/>
                <a:cs typeface="Didact Gothic"/>
                <a:sym typeface="Didact Gothic"/>
              </a:rPr>
              <a:t>năng</a:t>
            </a:r>
            <a:r>
              <a:rPr lang="en-US" sz="1550" dirty="0">
                <a:solidFill>
                  <a:schemeClr val="accent5"/>
                </a:solidFill>
                <a:latin typeface="+mn-lt"/>
                <a:ea typeface="Didact Gothic"/>
                <a:cs typeface="Didact Gothic"/>
                <a:sym typeface="Didact Gothic"/>
              </a:rPr>
              <a:t> </a:t>
            </a:r>
            <a:r>
              <a:rPr lang="en-US" sz="1550" dirty="0" err="1">
                <a:solidFill>
                  <a:schemeClr val="accent5"/>
                </a:solidFill>
                <a:latin typeface="+mn-lt"/>
                <a:ea typeface="Didact Gothic"/>
                <a:cs typeface="Didact Gothic"/>
                <a:sym typeface="Didact Gothic"/>
              </a:rPr>
              <a:t>của</a:t>
            </a:r>
            <a:r>
              <a:rPr lang="en-US" sz="1550" dirty="0">
                <a:solidFill>
                  <a:schemeClr val="accent5"/>
                </a:solidFill>
                <a:latin typeface="+mn-lt"/>
                <a:ea typeface="Didact Gothic"/>
                <a:cs typeface="Didact Gothic"/>
                <a:sym typeface="Didact Gothic"/>
              </a:rPr>
              <a:t> MVC </a:t>
            </a:r>
            <a:r>
              <a:rPr lang="en-US" sz="1550" dirty="0" err="1">
                <a:solidFill>
                  <a:schemeClr val="accent5"/>
                </a:solidFill>
                <a:latin typeface="+mn-lt"/>
                <a:ea typeface="Didact Gothic"/>
                <a:cs typeface="Didact Gothic"/>
                <a:sym typeface="Didact Gothic"/>
              </a:rPr>
              <a:t>và</a:t>
            </a:r>
            <a:r>
              <a:rPr lang="en-US" sz="1550" dirty="0">
                <a:solidFill>
                  <a:schemeClr val="accent5"/>
                </a:solidFill>
                <a:latin typeface="+mn-lt"/>
                <a:ea typeface="Didact Gothic"/>
                <a:cs typeface="Didact Gothic"/>
                <a:sym typeface="Didact Gothic"/>
              </a:rPr>
              <a:t> Web API </a:t>
            </a:r>
            <a:r>
              <a:rPr lang="en-US" sz="1550" dirty="0" err="1">
                <a:solidFill>
                  <a:schemeClr val="accent5"/>
                </a:solidFill>
                <a:latin typeface="+mn-lt"/>
                <a:ea typeface="Didact Gothic"/>
                <a:cs typeface="Didact Gothic"/>
                <a:sym typeface="Didact Gothic"/>
              </a:rPr>
              <a:t>thành</a:t>
            </a:r>
            <a:r>
              <a:rPr lang="en-US" sz="1550" dirty="0">
                <a:solidFill>
                  <a:schemeClr val="accent5"/>
                </a:solidFill>
                <a:latin typeface="+mn-lt"/>
                <a:ea typeface="Didact Gothic"/>
                <a:cs typeface="Didact Gothic"/>
                <a:sym typeface="Didact Gothic"/>
              </a:rPr>
              <a:t> </a:t>
            </a:r>
            <a:r>
              <a:rPr lang="en-US" sz="1550" dirty="0" err="1">
                <a:solidFill>
                  <a:schemeClr val="accent5"/>
                </a:solidFill>
                <a:latin typeface="+mn-lt"/>
                <a:ea typeface="Didact Gothic"/>
                <a:cs typeface="Didact Gothic"/>
                <a:sym typeface="Didact Gothic"/>
              </a:rPr>
              <a:t>một</a:t>
            </a:r>
            <a:r>
              <a:rPr lang="en-US" sz="1550" dirty="0">
                <a:solidFill>
                  <a:schemeClr val="accent5"/>
                </a:solidFill>
                <a:latin typeface="+mn-lt"/>
                <a:ea typeface="Didact Gothic"/>
                <a:cs typeface="Didact Gothic"/>
                <a:sym typeface="Didact Gothic"/>
              </a:rPr>
              <a:t> W</a:t>
            </a:r>
            <a:r>
              <a:rPr lang="en-US" sz="1550" dirty="0" smtClean="0">
                <a:solidFill>
                  <a:schemeClr val="accent5"/>
                </a:solidFill>
                <a:latin typeface="+mn-lt"/>
                <a:ea typeface="Didact Gothic"/>
                <a:cs typeface="Didact Gothic"/>
                <a:sym typeface="Didact Gothic"/>
              </a:rPr>
              <a:t>eb </a:t>
            </a:r>
            <a:r>
              <a:rPr lang="en-US" sz="1550" dirty="0" err="1" smtClean="0">
                <a:solidFill>
                  <a:schemeClr val="accent5"/>
                </a:solidFill>
                <a:latin typeface="+mn-lt"/>
                <a:ea typeface="Didact Gothic"/>
                <a:cs typeface="Didact Gothic"/>
                <a:sym typeface="Didact Gothic"/>
              </a:rPr>
              <a:t>Famework</a:t>
            </a:r>
            <a:r>
              <a:rPr lang="en-US" sz="1550" dirty="0" smtClean="0">
                <a:solidFill>
                  <a:schemeClr val="accent5"/>
                </a:solidFill>
                <a:latin typeface="+mn-lt"/>
                <a:ea typeface="Didact Gothic"/>
                <a:cs typeface="Didact Gothic"/>
                <a:sym typeface="Didact Gothic"/>
              </a:rPr>
              <a:t> </a:t>
            </a:r>
            <a:r>
              <a:rPr lang="en-US" sz="1550" dirty="0" err="1">
                <a:solidFill>
                  <a:schemeClr val="accent5"/>
                </a:solidFill>
                <a:latin typeface="+mn-lt"/>
                <a:ea typeface="Didact Gothic"/>
                <a:cs typeface="Didact Gothic"/>
                <a:sym typeface="Didact Gothic"/>
              </a:rPr>
              <a:t>duy</a:t>
            </a:r>
            <a:r>
              <a:rPr lang="en-US" sz="1550" dirty="0">
                <a:solidFill>
                  <a:schemeClr val="accent5"/>
                </a:solidFill>
                <a:latin typeface="+mn-lt"/>
                <a:ea typeface="Didact Gothic"/>
                <a:cs typeface="Didact Gothic"/>
                <a:sym typeface="Didact Gothic"/>
              </a:rPr>
              <a:t> </a:t>
            </a:r>
            <a:r>
              <a:rPr lang="en-US" sz="1550" dirty="0" err="1">
                <a:solidFill>
                  <a:schemeClr val="accent5"/>
                </a:solidFill>
                <a:latin typeface="+mn-lt"/>
                <a:ea typeface="Didact Gothic"/>
                <a:cs typeface="Didact Gothic"/>
                <a:sym typeface="Didact Gothic"/>
              </a:rPr>
              <a:t>nhất</a:t>
            </a:r>
            <a:r>
              <a:rPr lang="en-US" sz="1550" dirty="0">
                <a:solidFill>
                  <a:schemeClr val="accent5"/>
                </a:solidFill>
                <a:latin typeface="+mn-lt"/>
                <a:ea typeface="Didact Gothic"/>
                <a:cs typeface="Didact Gothic"/>
                <a:sym typeface="Didact Gothic"/>
              </a:rPr>
              <a:t>.</a:t>
            </a:r>
          </a:p>
        </p:txBody>
      </p:sp>
      <p:sp>
        <p:nvSpPr>
          <p:cNvPr id="702" name="!!9"/>
          <p:cNvSpPr txBox="1"/>
          <p:nvPr/>
        </p:nvSpPr>
        <p:spPr>
          <a:xfrm>
            <a:off x="6121266" y="3201237"/>
            <a:ext cx="2309828" cy="35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accent5"/>
                </a:solidFill>
                <a:latin typeface="+mn-lt"/>
                <a:ea typeface="Aldrich"/>
                <a:cs typeface="Aldrich"/>
                <a:sym typeface="Aldrich"/>
              </a:rPr>
              <a:t>ASP.NET </a:t>
            </a:r>
            <a:r>
              <a:rPr lang="en-US" sz="2000" b="1" dirty="0" smtClean="0">
                <a:solidFill>
                  <a:schemeClr val="accent5"/>
                </a:solidFill>
                <a:latin typeface="+mn-lt"/>
                <a:ea typeface="Aldrich"/>
                <a:cs typeface="Aldrich"/>
                <a:sym typeface="Aldrich"/>
              </a:rPr>
              <a:t>Core</a:t>
            </a:r>
            <a:endParaRPr lang="en-US" sz="2000" b="1" dirty="0">
              <a:solidFill>
                <a:schemeClr val="accent5"/>
              </a:solidFill>
              <a:latin typeface="+mn-lt"/>
              <a:ea typeface="Aldrich"/>
              <a:cs typeface="Aldrich"/>
              <a:sym typeface="Aldrich"/>
            </a:endParaRPr>
          </a:p>
        </p:txBody>
      </p:sp>
      <p:sp>
        <p:nvSpPr>
          <p:cNvPr id="703" name="Google Shape;703;p32"/>
          <p:cNvSpPr txBox="1"/>
          <p:nvPr/>
        </p:nvSpPr>
        <p:spPr>
          <a:xfrm>
            <a:off x="1157569" y="3452963"/>
            <a:ext cx="2319537" cy="11740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accent5"/>
                </a:solidFill>
                <a:latin typeface="+mn-lt"/>
                <a:ea typeface="Didact Gothic"/>
                <a:cs typeface="Didact Gothic"/>
                <a:sym typeface="Didact Gothic"/>
              </a:rPr>
              <a:t>N</a:t>
            </a:r>
            <a:r>
              <a:rPr lang="vi-VN" sz="1600" dirty="0">
                <a:solidFill>
                  <a:schemeClr val="accent5"/>
                </a:solidFill>
                <a:latin typeface="+mn-lt"/>
                <a:ea typeface="Didact Gothic"/>
                <a:cs typeface="Didact Gothic"/>
                <a:sym typeface="Didact Gothic"/>
              </a:rPr>
              <a:t>gôn ngữ lập trình hướng đối tượng, mã nguồn mở, đơn giản, hiện đại, linh </a:t>
            </a:r>
            <a:r>
              <a:rPr lang="vi-VN" sz="1600" dirty="0" smtClean="0">
                <a:solidFill>
                  <a:schemeClr val="accent5"/>
                </a:solidFill>
                <a:latin typeface="+mn-lt"/>
                <a:ea typeface="Didact Gothic"/>
                <a:cs typeface="Didact Gothic"/>
                <a:sym typeface="Didact Gothic"/>
              </a:rPr>
              <a:t>hoạt</a:t>
            </a:r>
            <a:r>
              <a:rPr lang="en-US" sz="1600" dirty="0" smtClean="0">
                <a:solidFill>
                  <a:schemeClr val="accent5"/>
                </a:solidFill>
                <a:latin typeface="+mn-lt"/>
                <a:ea typeface="Didact Gothic"/>
                <a:cs typeface="Didact Gothic"/>
                <a:sym typeface="Didact Gothic"/>
              </a:rPr>
              <a:t>.</a:t>
            </a:r>
          </a:p>
        </p:txBody>
      </p:sp>
      <p:sp>
        <p:nvSpPr>
          <p:cNvPr id="704" name="Google Shape;704;p32"/>
          <p:cNvSpPr txBox="1"/>
          <p:nvPr/>
        </p:nvSpPr>
        <p:spPr>
          <a:xfrm>
            <a:off x="719924" y="3201163"/>
            <a:ext cx="2324439" cy="308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accent5"/>
                </a:solidFill>
                <a:latin typeface="+mn-lt"/>
                <a:ea typeface="Aldrich"/>
                <a:cs typeface="Aldrich"/>
                <a:sym typeface="Aldrich"/>
              </a:rPr>
              <a:t>N</a:t>
            </a:r>
            <a:r>
              <a:rPr lang="en" sz="1800" b="1" dirty="0">
                <a:solidFill>
                  <a:schemeClr val="accent5"/>
                </a:solidFill>
                <a:latin typeface="+mn-lt"/>
                <a:ea typeface="Aldrich"/>
                <a:cs typeface="Aldrich"/>
                <a:sym typeface="Aldrich"/>
              </a:rPr>
              <a:t>gôn ngữ C#</a:t>
            </a:r>
            <a:endParaRPr sz="1800" b="1" dirty="0">
              <a:solidFill>
                <a:schemeClr val="accent5"/>
              </a:solidFill>
              <a:latin typeface="+mn-lt"/>
              <a:ea typeface="Aldrich"/>
              <a:cs typeface="Aldrich"/>
              <a:sym typeface="Aldrich"/>
            </a:endParaRPr>
          </a:p>
        </p:txBody>
      </p:sp>
      <p:cxnSp>
        <p:nvCxnSpPr>
          <p:cNvPr id="705" name="Google Shape;705;p32"/>
          <p:cNvCxnSpPr>
            <a:stCxn id="700" idx="3"/>
          </p:cNvCxnSpPr>
          <p:nvPr/>
        </p:nvCxnSpPr>
        <p:spPr>
          <a:xfrm>
            <a:off x="3022734" y="1693892"/>
            <a:ext cx="558591" cy="114"/>
          </a:xfrm>
          <a:prstGeom prst="straightConnector1">
            <a:avLst/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706" name="Google Shape;706;p32"/>
          <p:cNvSpPr/>
          <p:nvPr/>
        </p:nvSpPr>
        <p:spPr>
          <a:xfrm>
            <a:off x="3838538" y="1575857"/>
            <a:ext cx="238200" cy="238200"/>
          </a:xfrm>
          <a:prstGeom prst="ellipse">
            <a:avLst/>
          </a:prstGeom>
          <a:solidFill>
            <a:schemeClr val="accent2"/>
          </a:solidFill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lt"/>
            </a:endParaRPr>
          </a:p>
        </p:txBody>
      </p:sp>
      <p:sp>
        <p:nvSpPr>
          <p:cNvPr id="707" name="Google Shape;707;p32"/>
          <p:cNvSpPr/>
          <p:nvPr/>
        </p:nvSpPr>
        <p:spPr>
          <a:xfrm>
            <a:off x="5067263" y="1575857"/>
            <a:ext cx="238200" cy="238200"/>
          </a:xfrm>
          <a:prstGeom prst="ellipse">
            <a:avLst/>
          </a:prstGeom>
          <a:solidFill>
            <a:schemeClr val="accent6"/>
          </a:solidFill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lt"/>
            </a:endParaRPr>
          </a:p>
        </p:txBody>
      </p:sp>
      <p:cxnSp>
        <p:nvCxnSpPr>
          <p:cNvPr id="708" name="Google Shape;708;p32"/>
          <p:cNvCxnSpPr>
            <a:stCxn id="698" idx="1"/>
          </p:cNvCxnSpPr>
          <p:nvPr/>
        </p:nvCxnSpPr>
        <p:spPr>
          <a:xfrm flipH="1">
            <a:off x="5569700" y="1693778"/>
            <a:ext cx="551567" cy="228"/>
          </a:xfrm>
          <a:prstGeom prst="straightConnector1">
            <a:avLst/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709" name="Google Shape;709;p32"/>
          <p:cNvCxnSpPr/>
          <p:nvPr/>
        </p:nvCxnSpPr>
        <p:spPr>
          <a:xfrm>
            <a:off x="3022734" y="3389455"/>
            <a:ext cx="558591" cy="1"/>
          </a:xfrm>
          <a:prstGeom prst="straightConnector1">
            <a:avLst/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710" name="Google Shape;710;p32"/>
          <p:cNvCxnSpPr>
            <a:stCxn id="702" idx="1"/>
          </p:cNvCxnSpPr>
          <p:nvPr/>
        </p:nvCxnSpPr>
        <p:spPr>
          <a:xfrm flipH="1">
            <a:off x="5569700" y="3378537"/>
            <a:ext cx="551566" cy="10919"/>
          </a:xfrm>
          <a:prstGeom prst="straightConnector1">
            <a:avLst/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711" name="Google Shape;711;p32"/>
          <p:cNvSpPr/>
          <p:nvPr/>
        </p:nvSpPr>
        <p:spPr>
          <a:xfrm>
            <a:off x="3838538" y="3271307"/>
            <a:ext cx="238200" cy="238200"/>
          </a:xfrm>
          <a:prstGeom prst="ellipse">
            <a:avLst/>
          </a:prstGeom>
          <a:solidFill>
            <a:schemeClr val="accent3"/>
          </a:solidFill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lt"/>
            </a:endParaRPr>
          </a:p>
        </p:txBody>
      </p:sp>
      <p:sp>
        <p:nvSpPr>
          <p:cNvPr id="712" name="Google Shape;712;p32"/>
          <p:cNvSpPr/>
          <p:nvPr/>
        </p:nvSpPr>
        <p:spPr>
          <a:xfrm>
            <a:off x="5067263" y="3271307"/>
            <a:ext cx="238200" cy="238200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!!1"/>
          <p:cNvSpPr txBox="1">
            <a:spLocks noGrp="1"/>
          </p:cNvSpPr>
          <p:nvPr>
            <p:ph type="ctrTitle"/>
          </p:nvPr>
        </p:nvSpPr>
        <p:spPr>
          <a:xfrm>
            <a:off x="2044889" y="2319867"/>
            <a:ext cx="4828487" cy="122951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 err="1">
                <a:latin typeface="+mn-lt"/>
              </a:rPr>
              <a:t>Phân</a:t>
            </a:r>
            <a:r>
              <a:rPr lang="en-US" sz="4000" b="1" dirty="0">
                <a:latin typeface="+mn-lt"/>
              </a:rPr>
              <a:t> </a:t>
            </a:r>
            <a:r>
              <a:rPr lang="en-US" sz="4000" b="1" dirty="0" err="1">
                <a:latin typeface="+mn-lt"/>
              </a:rPr>
              <a:t>tích</a:t>
            </a:r>
            <a:r>
              <a:rPr lang="en-US" sz="4000" b="1" dirty="0">
                <a:latin typeface="+mn-lt"/>
              </a:rPr>
              <a:t> </a:t>
            </a:r>
            <a:r>
              <a:rPr lang="en-US" sz="4000" b="1" dirty="0" err="1">
                <a:latin typeface="+mn-lt"/>
              </a:rPr>
              <a:t>và</a:t>
            </a:r>
            <a:r>
              <a:rPr lang="en-US" sz="4000" b="1" dirty="0">
                <a:latin typeface="+mn-lt"/>
              </a:rPr>
              <a:t> </a:t>
            </a:r>
            <a:r>
              <a:rPr lang="en-US" sz="4000" b="1" dirty="0" err="1">
                <a:latin typeface="+mn-lt"/>
              </a:rPr>
              <a:t>thiết</a:t>
            </a:r>
            <a:r>
              <a:rPr lang="en-US" sz="4000" b="1" dirty="0">
                <a:latin typeface="+mn-lt"/>
              </a:rPr>
              <a:t> </a:t>
            </a:r>
            <a:r>
              <a:rPr lang="en-US" sz="4000" b="1" dirty="0" err="1">
                <a:latin typeface="+mn-lt"/>
              </a:rPr>
              <a:t>kế</a:t>
            </a:r>
            <a:r>
              <a:rPr lang="en-US" sz="4000" b="1" dirty="0">
                <a:latin typeface="+mn-lt"/>
              </a:rPr>
              <a:t> </a:t>
            </a:r>
            <a:r>
              <a:rPr lang="en-US" sz="4000" b="1" dirty="0" err="1">
                <a:latin typeface="+mn-lt"/>
              </a:rPr>
              <a:t>hệ</a:t>
            </a:r>
            <a:r>
              <a:rPr lang="en-US" sz="4000" b="1" dirty="0">
                <a:latin typeface="+mn-lt"/>
              </a:rPr>
              <a:t> </a:t>
            </a:r>
            <a:r>
              <a:rPr lang="en-US" sz="4000" b="1" dirty="0" err="1">
                <a:latin typeface="+mn-lt"/>
              </a:rPr>
              <a:t>thống</a:t>
            </a:r>
            <a:endParaRPr sz="4000" b="1" dirty="0">
              <a:latin typeface="+mn-lt"/>
            </a:endParaRPr>
          </a:p>
        </p:txBody>
      </p:sp>
      <p:sp>
        <p:nvSpPr>
          <p:cNvPr id="569" name="!!9"/>
          <p:cNvSpPr txBox="1">
            <a:spLocks noGrp="1"/>
          </p:cNvSpPr>
          <p:nvPr>
            <p:ph type="title" idx="2"/>
          </p:nvPr>
        </p:nvSpPr>
        <p:spPr>
          <a:xfrm>
            <a:off x="2492100" y="1483386"/>
            <a:ext cx="4159800" cy="704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+mn-lt"/>
              </a:rPr>
              <a:t>02</a:t>
            </a:r>
            <a:endParaRPr>
              <a:latin typeface="+mn-lt"/>
            </a:endParaRPr>
          </a:p>
        </p:txBody>
      </p:sp>
      <p:sp>
        <p:nvSpPr>
          <p:cNvPr id="570" name="Google Shape;570;p30"/>
          <p:cNvSpPr/>
          <p:nvPr/>
        </p:nvSpPr>
        <p:spPr>
          <a:xfrm>
            <a:off x="3655800" y="3866701"/>
            <a:ext cx="1832405" cy="244805"/>
          </a:xfrm>
          <a:custGeom>
            <a:avLst/>
            <a:gdLst/>
            <a:ahLst/>
            <a:cxnLst/>
            <a:rect l="l" t="t" r="r" b="b"/>
            <a:pathLst>
              <a:path w="55866" h="7463" extrusionOk="0">
                <a:moveTo>
                  <a:pt x="16082" y="0"/>
                </a:moveTo>
                <a:cubicBezTo>
                  <a:pt x="15991" y="0"/>
                  <a:pt x="15916" y="25"/>
                  <a:pt x="15866" y="75"/>
                </a:cubicBezTo>
                <a:lnTo>
                  <a:pt x="8247" y="6542"/>
                </a:lnTo>
                <a:lnTo>
                  <a:pt x="728" y="75"/>
                </a:lnTo>
                <a:cubicBezTo>
                  <a:pt x="634" y="34"/>
                  <a:pt x="528" y="10"/>
                  <a:pt x="428" y="10"/>
                </a:cubicBezTo>
                <a:cubicBezTo>
                  <a:pt x="287" y="10"/>
                  <a:pt x="160" y="58"/>
                  <a:pt x="101" y="176"/>
                </a:cubicBezTo>
                <a:cubicBezTo>
                  <a:pt x="1" y="276"/>
                  <a:pt x="1" y="602"/>
                  <a:pt x="101" y="702"/>
                </a:cubicBezTo>
                <a:lnTo>
                  <a:pt x="8021" y="7369"/>
                </a:lnTo>
                <a:cubicBezTo>
                  <a:pt x="8084" y="7431"/>
                  <a:pt x="8165" y="7463"/>
                  <a:pt x="8256" y="7463"/>
                </a:cubicBezTo>
                <a:cubicBezTo>
                  <a:pt x="8347" y="7463"/>
                  <a:pt x="8447" y="7431"/>
                  <a:pt x="8547" y="7369"/>
                </a:cubicBezTo>
                <a:lnTo>
                  <a:pt x="16066" y="1003"/>
                </a:lnTo>
                <a:lnTo>
                  <a:pt x="23685" y="7369"/>
                </a:lnTo>
                <a:cubicBezTo>
                  <a:pt x="23748" y="7431"/>
                  <a:pt x="23854" y="7463"/>
                  <a:pt x="23958" y="7463"/>
                </a:cubicBezTo>
                <a:cubicBezTo>
                  <a:pt x="24061" y="7463"/>
                  <a:pt x="24161" y="7431"/>
                  <a:pt x="24212" y="7369"/>
                </a:cubicBezTo>
                <a:lnTo>
                  <a:pt x="31831" y="1003"/>
                </a:lnTo>
                <a:lnTo>
                  <a:pt x="39349" y="7369"/>
                </a:lnTo>
                <a:cubicBezTo>
                  <a:pt x="39462" y="7431"/>
                  <a:pt x="39569" y="7463"/>
                  <a:pt x="39672" y="7463"/>
                </a:cubicBezTo>
                <a:cubicBezTo>
                  <a:pt x="39776" y="7463"/>
                  <a:pt x="39876" y="7431"/>
                  <a:pt x="39976" y="7369"/>
                </a:cubicBezTo>
                <a:lnTo>
                  <a:pt x="47495" y="1003"/>
                </a:lnTo>
                <a:lnTo>
                  <a:pt x="55139" y="7369"/>
                </a:lnTo>
                <a:cubicBezTo>
                  <a:pt x="55225" y="7422"/>
                  <a:pt x="55310" y="7453"/>
                  <a:pt x="55388" y="7453"/>
                </a:cubicBezTo>
                <a:cubicBezTo>
                  <a:pt x="55493" y="7453"/>
                  <a:pt x="55583" y="7398"/>
                  <a:pt x="55640" y="7268"/>
                </a:cubicBezTo>
                <a:cubicBezTo>
                  <a:pt x="55866" y="7168"/>
                  <a:pt x="55866" y="6867"/>
                  <a:pt x="55640" y="6742"/>
                </a:cubicBezTo>
                <a:lnTo>
                  <a:pt x="47821" y="75"/>
                </a:lnTo>
                <a:cubicBezTo>
                  <a:pt x="47720" y="25"/>
                  <a:pt x="47614" y="0"/>
                  <a:pt x="47520" y="0"/>
                </a:cubicBezTo>
                <a:cubicBezTo>
                  <a:pt x="47426" y="0"/>
                  <a:pt x="47345" y="25"/>
                  <a:pt x="47294" y="75"/>
                </a:cubicBezTo>
                <a:lnTo>
                  <a:pt x="39675" y="6542"/>
                </a:lnTo>
                <a:lnTo>
                  <a:pt x="32056" y="75"/>
                </a:lnTo>
                <a:cubicBezTo>
                  <a:pt x="32006" y="25"/>
                  <a:pt x="31925" y="0"/>
                  <a:pt x="31831" y="0"/>
                </a:cubicBezTo>
                <a:cubicBezTo>
                  <a:pt x="31737" y="0"/>
                  <a:pt x="31630" y="25"/>
                  <a:pt x="31530" y="75"/>
                </a:cubicBezTo>
                <a:lnTo>
                  <a:pt x="24011" y="6542"/>
                </a:lnTo>
                <a:lnTo>
                  <a:pt x="16392" y="75"/>
                </a:lnTo>
                <a:cubicBezTo>
                  <a:pt x="16279" y="25"/>
                  <a:pt x="16173" y="0"/>
                  <a:pt x="160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lt"/>
            </a:endParaRPr>
          </a:p>
        </p:txBody>
      </p:sp>
      <p:grpSp>
        <p:nvGrpSpPr>
          <p:cNvPr id="571" name="Google Shape;571;p30"/>
          <p:cNvGrpSpPr/>
          <p:nvPr/>
        </p:nvGrpSpPr>
        <p:grpSpPr>
          <a:xfrm rot="10667963">
            <a:off x="7458206" y="1380526"/>
            <a:ext cx="1385983" cy="2705355"/>
            <a:chOff x="409722" y="228600"/>
            <a:chExt cx="1385931" cy="2705253"/>
          </a:xfrm>
        </p:grpSpPr>
        <p:grpSp>
          <p:nvGrpSpPr>
            <p:cNvPr id="572" name="Google Shape;572;p30"/>
            <p:cNvGrpSpPr/>
            <p:nvPr/>
          </p:nvGrpSpPr>
          <p:grpSpPr>
            <a:xfrm rot="-617154" flipH="1">
              <a:off x="575967" y="402323"/>
              <a:ext cx="1053440" cy="2450002"/>
              <a:chOff x="3817855" y="1437512"/>
              <a:chExt cx="541146" cy="1128254"/>
            </a:xfrm>
          </p:grpSpPr>
          <p:sp>
            <p:nvSpPr>
              <p:cNvPr id="573" name="Google Shape;573;p30"/>
              <p:cNvSpPr/>
              <p:nvPr/>
            </p:nvSpPr>
            <p:spPr>
              <a:xfrm>
                <a:off x="3817855" y="1437512"/>
                <a:ext cx="541146" cy="1128254"/>
              </a:xfrm>
              <a:custGeom>
                <a:avLst/>
                <a:gdLst/>
                <a:ahLst/>
                <a:cxnLst/>
                <a:rect l="l" t="t" r="r" b="b"/>
                <a:pathLst>
                  <a:path w="28598" h="59625" extrusionOk="0">
                    <a:moveTo>
                      <a:pt x="101" y="0"/>
                    </a:moveTo>
                    <a:lnTo>
                      <a:pt x="1" y="426"/>
                    </a:lnTo>
                    <a:cubicBezTo>
                      <a:pt x="16066" y="3359"/>
                      <a:pt x="28197" y="17344"/>
                      <a:pt x="28197" y="34161"/>
                    </a:cubicBezTo>
                    <a:lnTo>
                      <a:pt x="28197" y="34462"/>
                    </a:lnTo>
                    <a:cubicBezTo>
                      <a:pt x="28096" y="44286"/>
                      <a:pt x="23911" y="53058"/>
                      <a:pt x="17219" y="59324"/>
                    </a:cubicBezTo>
                    <a:lnTo>
                      <a:pt x="17545" y="59625"/>
                    </a:lnTo>
                    <a:cubicBezTo>
                      <a:pt x="24212" y="53359"/>
                      <a:pt x="28497" y="44386"/>
                      <a:pt x="28598" y="34462"/>
                    </a:cubicBezTo>
                    <a:lnTo>
                      <a:pt x="28598" y="34161"/>
                    </a:lnTo>
                    <a:cubicBezTo>
                      <a:pt x="28598" y="17143"/>
                      <a:pt x="16292" y="2933"/>
                      <a:pt x="10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574" name="Google Shape;574;p30"/>
              <p:cNvSpPr/>
              <p:nvPr/>
            </p:nvSpPr>
            <p:spPr>
              <a:xfrm>
                <a:off x="3985754" y="1615346"/>
                <a:ext cx="39378" cy="29898"/>
              </a:xfrm>
              <a:custGeom>
                <a:avLst/>
                <a:gdLst/>
                <a:ahLst/>
                <a:cxnLst/>
                <a:rect l="l" t="t" r="r" b="b"/>
                <a:pathLst>
                  <a:path w="2081" h="1580" extrusionOk="0">
                    <a:moveTo>
                      <a:pt x="1053" y="1"/>
                    </a:moveTo>
                    <a:cubicBezTo>
                      <a:pt x="0" y="1"/>
                      <a:pt x="0" y="1580"/>
                      <a:pt x="1053" y="1580"/>
                    </a:cubicBezTo>
                    <a:cubicBezTo>
                      <a:pt x="2080" y="1580"/>
                      <a:pt x="2080" y="1"/>
                      <a:pt x="10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</p:grpSp>
        <p:sp>
          <p:nvSpPr>
            <p:cNvPr id="575" name="Google Shape;575;p30"/>
            <p:cNvSpPr/>
            <p:nvPr/>
          </p:nvSpPr>
          <p:spPr>
            <a:xfrm>
              <a:off x="1419225" y="228600"/>
              <a:ext cx="142800" cy="142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</p:grpSp>
      <p:grpSp>
        <p:nvGrpSpPr>
          <p:cNvPr id="576" name="Google Shape;576;p30"/>
          <p:cNvGrpSpPr/>
          <p:nvPr/>
        </p:nvGrpSpPr>
        <p:grpSpPr>
          <a:xfrm rot="-230834">
            <a:off x="262018" y="1063686"/>
            <a:ext cx="1386005" cy="2705399"/>
            <a:chOff x="409722" y="228600"/>
            <a:chExt cx="1385931" cy="2705253"/>
          </a:xfrm>
        </p:grpSpPr>
        <p:grpSp>
          <p:nvGrpSpPr>
            <p:cNvPr id="577" name="Google Shape;577;p30"/>
            <p:cNvGrpSpPr/>
            <p:nvPr/>
          </p:nvGrpSpPr>
          <p:grpSpPr>
            <a:xfrm rot="-617154" flipH="1">
              <a:off x="575967" y="402323"/>
              <a:ext cx="1053440" cy="2450002"/>
              <a:chOff x="3817855" y="1437512"/>
              <a:chExt cx="541146" cy="1128254"/>
            </a:xfrm>
          </p:grpSpPr>
          <p:sp>
            <p:nvSpPr>
              <p:cNvPr id="578" name="Google Shape;578;p30"/>
              <p:cNvSpPr/>
              <p:nvPr/>
            </p:nvSpPr>
            <p:spPr>
              <a:xfrm>
                <a:off x="3817855" y="1437512"/>
                <a:ext cx="541146" cy="1128254"/>
              </a:xfrm>
              <a:custGeom>
                <a:avLst/>
                <a:gdLst/>
                <a:ahLst/>
                <a:cxnLst/>
                <a:rect l="l" t="t" r="r" b="b"/>
                <a:pathLst>
                  <a:path w="28598" h="59625" extrusionOk="0">
                    <a:moveTo>
                      <a:pt x="101" y="0"/>
                    </a:moveTo>
                    <a:lnTo>
                      <a:pt x="1" y="426"/>
                    </a:lnTo>
                    <a:cubicBezTo>
                      <a:pt x="16066" y="3359"/>
                      <a:pt x="28197" y="17344"/>
                      <a:pt x="28197" y="34161"/>
                    </a:cubicBezTo>
                    <a:lnTo>
                      <a:pt x="28197" y="34462"/>
                    </a:lnTo>
                    <a:cubicBezTo>
                      <a:pt x="28096" y="44286"/>
                      <a:pt x="23911" y="53058"/>
                      <a:pt x="17219" y="59324"/>
                    </a:cubicBezTo>
                    <a:lnTo>
                      <a:pt x="17545" y="59625"/>
                    </a:lnTo>
                    <a:cubicBezTo>
                      <a:pt x="24212" y="53359"/>
                      <a:pt x="28497" y="44386"/>
                      <a:pt x="28598" y="34462"/>
                    </a:cubicBezTo>
                    <a:lnTo>
                      <a:pt x="28598" y="34161"/>
                    </a:lnTo>
                    <a:cubicBezTo>
                      <a:pt x="28598" y="17143"/>
                      <a:pt x="16292" y="2933"/>
                      <a:pt x="10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579" name="Google Shape;579;p30"/>
              <p:cNvSpPr/>
              <p:nvPr/>
            </p:nvSpPr>
            <p:spPr>
              <a:xfrm>
                <a:off x="3985754" y="1615346"/>
                <a:ext cx="39378" cy="29898"/>
              </a:xfrm>
              <a:custGeom>
                <a:avLst/>
                <a:gdLst/>
                <a:ahLst/>
                <a:cxnLst/>
                <a:rect l="l" t="t" r="r" b="b"/>
                <a:pathLst>
                  <a:path w="2081" h="1580" extrusionOk="0">
                    <a:moveTo>
                      <a:pt x="1053" y="1"/>
                    </a:moveTo>
                    <a:cubicBezTo>
                      <a:pt x="0" y="1"/>
                      <a:pt x="0" y="1580"/>
                      <a:pt x="1053" y="1580"/>
                    </a:cubicBezTo>
                    <a:cubicBezTo>
                      <a:pt x="2080" y="1580"/>
                      <a:pt x="2080" y="1"/>
                      <a:pt x="10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</p:grpSp>
        <p:sp>
          <p:nvSpPr>
            <p:cNvPr id="580" name="Google Shape;580;p30"/>
            <p:cNvSpPr/>
            <p:nvPr/>
          </p:nvSpPr>
          <p:spPr>
            <a:xfrm>
              <a:off x="1419225" y="228600"/>
              <a:ext cx="142800" cy="142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865750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!!2">
            <a:extLst>
              <a:ext uri="{FF2B5EF4-FFF2-40B4-BE49-F238E27FC236}">
                <a16:creationId xmlns:a16="http://schemas.microsoft.com/office/drawing/2014/main" id="{90746325-BD4E-4752-B3A8-A3317ACB05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064" y="2150918"/>
            <a:ext cx="1833791" cy="1194955"/>
          </a:xfrm>
        </p:spPr>
        <p:txBody>
          <a:bodyPr/>
          <a:lstStyle/>
          <a:p>
            <a:r>
              <a:rPr lang="en-US" sz="2400" dirty="0" smtClean="0">
                <a:latin typeface="+mn-lt"/>
              </a:rPr>
              <a:t>Use Case </a:t>
            </a:r>
            <a:r>
              <a:rPr lang="en-US" sz="2400" dirty="0" err="1">
                <a:latin typeface="+mn-lt"/>
              </a:rPr>
              <a:t>tổng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quan</a:t>
            </a:r>
            <a:r>
              <a:rPr lang="en-US" sz="3200" dirty="0"/>
              <a:t/>
            </a:r>
            <a:br>
              <a:rPr lang="en-US" sz="3200" dirty="0"/>
            </a:br>
            <a:r>
              <a:rPr lang="en-US" sz="2400" dirty="0" smtClean="0">
                <a:latin typeface="+mn-lt"/>
              </a:rPr>
              <a:t> </a:t>
            </a:r>
            <a:endParaRPr lang="en-US" sz="2400" dirty="0">
              <a:latin typeface="+mn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0855" y="275302"/>
            <a:ext cx="5947820" cy="4689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5905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0263" y="332509"/>
            <a:ext cx="6961910" cy="509154"/>
          </a:xfrm>
        </p:spPr>
        <p:txBody>
          <a:bodyPr/>
          <a:lstStyle/>
          <a:p>
            <a:r>
              <a:rPr lang="en-US" sz="2400" dirty="0" err="1" smtClean="0">
                <a:latin typeface="+mn-lt"/>
              </a:rPr>
              <a:t>Biểu</a:t>
            </a:r>
            <a:r>
              <a:rPr lang="en-US" sz="2400" dirty="0" smtClean="0">
                <a:latin typeface="+mn-lt"/>
              </a:rPr>
              <a:t> </a:t>
            </a:r>
            <a:r>
              <a:rPr lang="en-US" sz="2400" dirty="0" err="1" smtClean="0">
                <a:latin typeface="+mn-lt"/>
              </a:rPr>
              <a:t>đồ</a:t>
            </a:r>
            <a:r>
              <a:rPr lang="en-US" sz="2400" dirty="0" smtClean="0">
                <a:latin typeface="+mn-lt"/>
              </a:rPr>
              <a:t> </a:t>
            </a:r>
            <a:r>
              <a:rPr lang="en-US" sz="2400" dirty="0" err="1" smtClean="0">
                <a:latin typeface="+mn-lt"/>
              </a:rPr>
              <a:t>trình</a:t>
            </a:r>
            <a:r>
              <a:rPr lang="en-US" sz="2400" dirty="0" smtClean="0">
                <a:latin typeface="+mn-lt"/>
              </a:rPr>
              <a:t> </a:t>
            </a:r>
            <a:r>
              <a:rPr lang="en-US" sz="2400" dirty="0" err="1" smtClean="0">
                <a:latin typeface="+mn-lt"/>
              </a:rPr>
              <a:t>tự</a:t>
            </a:r>
            <a:r>
              <a:rPr lang="en-US" sz="2400" dirty="0" smtClean="0">
                <a:latin typeface="+mn-lt"/>
              </a:rPr>
              <a:t> </a:t>
            </a:r>
            <a:r>
              <a:rPr lang="en-US" sz="2400" dirty="0" err="1" smtClean="0">
                <a:latin typeface="+mn-lt"/>
              </a:rPr>
              <a:t>của</a:t>
            </a:r>
            <a:r>
              <a:rPr lang="en-US" sz="2400" dirty="0" smtClean="0">
                <a:latin typeface="+mn-lt"/>
              </a:rPr>
              <a:t> </a:t>
            </a:r>
            <a:r>
              <a:rPr lang="en-US" sz="2400" dirty="0" err="1" smtClean="0">
                <a:latin typeface="+mn-lt"/>
              </a:rPr>
              <a:t>chức</a:t>
            </a:r>
            <a:r>
              <a:rPr lang="en-US" sz="2400" dirty="0" smtClean="0">
                <a:latin typeface="+mn-lt"/>
              </a:rPr>
              <a:t> </a:t>
            </a:r>
            <a:r>
              <a:rPr lang="en-US" sz="2400" dirty="0" err="1" smtClean="0">
                <a:latin typeface="+mn-lt"/>
              </a:rPr>
              <a:t>năng</a:t>
            </a:r>
            <a:r>
              <a:rPr lang="en-US" sz="2400" dirty="0" smtClean="0">
                <a:latin typeface="+mn-lt"/>
              </a:rPr>
              <a:t> </a:t>
            </a:r>
            <a:r>
              <a:rPr lang="en-US" sz="2400" dirty="0" err="1" smtClean="0">
                <a:latin typeface="+mn-lt"/>
              </a:rPr>
              <a:t>đặt</a:t>
            </a:r>
            <a:r>
              <a:rPr lang="en-US" sz="2400" dirty="0" smtClean="0">
                <a:latin typeface="+mn-lt"/>
              </a:rPr>
              <a:t> </a:t>
            </a:r>
            <a:r>
              <a:rPr lang="en-US" sz="2400" dirty="0" err="1" smtClean="0">
                <a:latin typeface="+mn-lt"/>
              </a:rPr>
              <a:t>hàng</a:t>
            </a:r>
            <a:endParaRPr lang="en-US" sz="2400" dirty="0">
              <a:latin typeface="+mn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909" y="930383"/>
            <a:ext cx="7737987" cy="3828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894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!!3">
            <a:extLst>
              <a:ext uri="{FF2B5EF4-FFF2-40B4-BE49-F238E27FC236}">
                <a16:creationId xmlns:a16="http://schemas.microsoft.com/office/drawing/2014/main" id="{90746325-BD4E-4752-B3A8-A3317ACB05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202" y="312541"/>
            <a:ext cx="7699200" cy="572700"/>
          </a:xfrm>
        </p:spPr>
        <p:txBody>
          <a:bodyPr/>
          <a:lstStyle/>
          <a:p>
            <a:r>
              <a:rPr lang="en-US" dirty="0" err="1">
                <a:latin typeface="+mn-lt"/>
              </a:rPr>
              <a:t>Sơ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đồ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cơ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sở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dữ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liệu</a:t>
            </a:r>
            <a:endParaRPr lang="en-US" dirty="0">
              <a:latin typeface="+mn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72" y="885241"/>
            <a:ext cx="7759354" cy="3888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6858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Virtual Slides for Education Day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9F3FF"/>
      </a:lt2>
      <a:accent1>
        <a:srgbClr val="4C64D8"/>
      </a:accent1>
      <a:accent2>
        <a:srgbClr val="FFE599"/>
      </a:accent2>
      <a:accent3>
        <a:srgbClr val="FF952B"/>
      </a:accent3>
      <a:accent4>
        <a:srgbClr val="D5E6FC"/>
      </a:accent4>
      <a:accent5>
        <a:srgbClr val="00004D"/>
      </a:accent5>
      <a:accent6>
        <a:srgbClr val="A8CFFF"/>
      </a:accent6>
      <a:hlink>
        <a:srgbClr val="00004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616</TotalTime>
  <Words>431</Words>
  <Application>Microsoft Office PowerPoint</Application>
  <PresentationFormat>On-screen Show (16:9)</PresentationFormat>
  <Paragraphs>59</Paragraphs>
  <Slides>26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Aldrich</vt:lpstr>
      <vt:lpstr>Calibri</vt:lpstr>
      <vt:lpstr>Didact Gothic</vt:lpstr>
      <vt:lpstr>Arial</vt:lpstr>
      <vt:lpstr>Wingdings</vt:lpstr>
      <vt:lpstr>Times New Roman</vt:lpstr>
      <vt:lpstr>Virtual Slides for Education Day by Slidesgo</vt:lpstr>
      <vt:lpstr>ĐỒ ÁN CƠ SỞ:  HỆ THỐNG WEBSITE BÁN QUẦN ÁO</vt:lpstr>
      <vt:lpstr>Nội dung chính</vt:lpstr>
      <vt:lpstr>Tổng quan</vt:lpstr>
      <vt:lpstr>Tổng quan</vt:lpstr>
      <vt:lpstr>Các công nghệ sử dụng</vt:lpstr>
      <vt:lpstr>Phân tích và thiết kế hệ thống</vt:lpstr>
      <vt:lpstr>Use Case tổng quan  </vt:lpstr>
      <vt:lpstr>Biểu đồ trình tự của chức năng đặt hàng</vt:lpstr>
      <vt:lpstr>Sơ đồ cơ sở dữ liệu</vt:lpstr>
      <vt:lpstr>Triển khai hệ thống</vt:lpstr>
      <vt:lpstr>Giao diện trang chủ</vt:lpstr>
      <vt:lpstr>Giao diện chân trang</vt:lpstr>
      <vt:lpstr>Giao diện sản phẩm</vt:lpstr>
      <vt:lpstr>PowerPoint Presentation</vt:lpstr>
      <vt:lpstr>Giao diện giới thiệu Website</vt:lpstr>
      <vt:lpstr>Giao diện phản hồi</vt:lpstr>
      <vt:lpstr>Giao diện chi tiết sản phẩm</vt:lpstr>
      <vt:lpstr>Giao diện giỏ hàng</vt:lpstr>
      <vt:lpstr>Giao diện đăng nhập / đăng ký</vt:lpstr>
      <vt:lpstr>Giao diện tin tức</vt:lpstr>
      <vt:lpstr>Giao diện trang quản trị</vt:lpstr>
      <vt:lpstr>Trang quản trị sản phẩm</vt:lpstr>
      <vt:lpstr>Giao diện quản lý tin tức</vt:lpstr>
      <vt:lpstr>Giao diện quản lý tài khoản</vt:lpstr>
      <vt:lpstr>Hạn chế 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LẬP TRÌNH WEB</dc:title>
  <dc:creator>DELL</dc:creator>
  <cp:lastModifiedBy>lethanhvinh212@gmail.com</cp:lastModifiedBy>
  <cp:revision>25</cp:revision>
  <dcterms:modified xsi:type="dcterms:W3CDTF">2023-02-07T12:35:57Z</dcterms:modified>
</cp:coreProperties>
</file>